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 id="2147483648" r:id="rId6"/>
  </p:sldMasterIdLst>
  <p:notesMasterIdLst>
    <p:notesMasterId r:id="rId35"/>
  </p:notesMasterIdLst>
  <p:sldIdLst>
    <p:sldId id="256" r:id="rId7"/>
    <p:sldId id="3494" r:id="rId8"/>
    <p:sldId id="1855" r:id="rId9"/>
    <p:sldId id="1860" r:id="rId10"/>
    <p:sldId id="3492" r:id="rId11"/>
    <p:sldId id="1858" r:id="rId12"/>
    <p:sldId id="3493" r:id="rId13"/>
    <p:sldId id="1834" r:id="rId14"/>
    <p:sldId id="1852" r:id="rId15"/>
    <p:sldId id="3495" r:id="rId16"/>
    <p:sldId id="3497" r:id="rId17"/>
    <p:sldId id="3498" r:id="rId18"/>
    <p:sldId id="295" r:id="rId19"/>
    <p:sldId id="551" r:id="rId20"/>
    <p:sldId id="258" r:id="rId21"/>
    <p:sldId id="292" r:id="rId22"/>
    <p:sldId id="293" r:id="rId23"/>
    <p:sldId id="275" r:id="rId24"/>
    <p:sldId id="267" r:id="rId25"/>
    <p:sldId id="556" r:id="rId26"/>
    <p:sldId id="557" r:id="rId27"/>
    <p:sldId id="558" r:id="rId28"/>
    <p:sldId id="553" r:id="rId29"/>
    <p:sldId id="3499" r:id="rId30"/>
    <p:sldId id="290" r:id="rId31"/>
    <p:sldId id="291" r:id="rId32"/>
    <p:sldId id="286" r:id="rId33"/>
    <p:sldId id="349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36814-A5D4-40C5-A892-CFD4E247895A}" v="4" dt="2023-03-06T21:38:58.882"/>
    <p1510:client id="{12DCDE04-B428-4C7D-B1F7-36D6132A2A8D}" v="2" dt="2023-03-03T18:51:42.989"/>
    <p1510:client id="{3F9C1EC9-2EB4-49B7-AF79-52C4AC79A90D}" v="1" dt="2023-03-07T16:31:51.967"/>
    <p1510:client id="{418D2BFD-7021-4B7E-924C-8CEB814D1DAB}" v="116" dt="2023-03-07T20:30:07.299"/>
    <p1510:client id="{529BCFE0-6E16-4AC4-A834-A03211D02EF7}" v="9" dt="2023-03-03T18:32:48.925"/>
    <p1510:client id="{554DB807-1325-460F-B8B1-B39689B54E81}" v="1" dt="2023-03-03T19:14:31.060"/>
    <p1510:client id="{8AD792DE-2C67-4E60-8732-F11467AC372B}" v="76" dt="2023-03-02T20:40:09.520"/>
    <p1510:client id="{99EA4CDE-ACCE-4CAE-A6F7-DA8C3CEE5D93}" v="33" dt="2023-03-07T14:30:55.414"/>
    <p1510:client id="{C09338D4-1088-4295-B83E-F72927A2B310}" v="50" dt="2023-03-03T19:18:57.052"/>
    <p1510:client id="{C961A9B9-4BDD-4959-8B4E-67B376CFF517}" v="104" dt="2023-03-07T16:30:13.967"/>
    <p1510:client id="{D60D56EB-13ED-42E9-9E98-A001C8E24885}" v="315" dt="2023-03-03T19:33:02.253"/>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James William" userId="S::jjohnso@ad.unc.edu::b54acf88-1069-472a-833e-fd92b8f00996" providerId="AD" clId="Web-{8AD792DE-2C67-4E60-8732-F11467AC372B}"/>
    <pc:docChg chg="modSld">
      <pc:chgData name="Johnson, James William" userId="S::jjohnso@ad.unc.edu::b54acf88-1069-472a-833e-fd92b8f00996" providerId="AD" clId="Web-{8AD792DE-2C67-4E60-8732-F11467AC372B}" dt="2023-03-02T20:40:08.739" v="56" actId="20577"/>
      <pc:docMkLst>
        <pc:docMk/>
      </pc:docMkLst>
      <pc:sldChg chg="modSp">
        <pc:chgData name="Johnson, James William" userId="S::jjohnso@ad.unc.edu::b54acf88-1069-472a-833e-fd92b8f00996" providerId="AD" clId="Web-{8AD792DE-2C67-4E60-8732-F11467AC372B}" dt="2023-03-02T20:39:44.066" v="54" actId="1076"/>
        <pc:sldMkLst>
          <pc:docMk/>
          <pc:sldMk cId="3817823577" sldId="267"/>
        </pc:sldMkLst>
        <pc:spChg chg="mod">
          <ac:chgData name="Johnson, James William" userId="S::jjohnso@ad.unc.edu::b54acf88-1069-472a-833e-fd92b8f00996" providerId="AD" clId="Web-{8AD792DE-2C67-4E60-8732-F11467AC372B}" dt="2023-03-02T20:39:44.066" v="54" actId="1076"/>
          <ac:spMkLst>
            <pc:docMk/>
            <pc:sldMk cId="3817823577" sldId="267"/>
            <ac:spMk id="3" creationId="{C8C9B3A8-1776-7ABF-49C4-CDE4B8540244}"/>
          </ac:spMkLst>
        </pc:spChg>
      </pc:sldChg>
      <pc:sldChg chg="modSp">
        <pc:chgData name="Johnson, James William" userId="S::jjohnso@ad.unc.edu::b54acf88-1069-472a-833e-fd92b8f00996" providerId="AD" clId="Web-{8AD792DE-2C67-4E60-8732-F11467AC372B}" dt="2023-03-02T20:37:51.656" v="48" actId="14100"/>
        <pc:sldMkLst>
          <pc:docMk/>
          <pc:sldMk cId="4061093536" sldId="275"/>
        </pc:sldMkLst>
        <pc:picChg chg="mod">
          <ac:chgData name="Johnson, James William" userId="S::jjohnso@ad.unc.edu::b54acf88-1069-472a-833e-fd92b8f00996" providerId="AD" clId="Web-{8AD792DE-2C67-4E60-8732-F11467AC372B}" dt="2023-03-02T20:37:51.656" v="48" actId="14100"/>
          <ac:picMkLst>
            <pc:docMk/>
            <pc:sldMk cId="4061093536" sldId="275"/>
            <ac:picMk id="5" creationId="{644E4454-0FD4-5933-7580-30C44B56562C}"/>
          </ac:picMkLst>
        </pc:picChg>
      </pc:sldChg>
      <pc:sldChg chg="delSp modSp">
        <pc:chgData name="Johnson, James William" userId="S::jjohnso@ad.unc.edu::b54acf88-1069-472a-833e-fd92b8f00996" providerId="AD" clId="Web-{8AD792DE-2C67-4E60-8732-F11467AC372B}" dt="2023-03-02T20:30:59.579" v="12"/>
        <pc:sldMkLst>
          <pc:docMk/>
          <pc:sldMk cId="2992488410" sldId="289"/>
        </pc:sldMkLst>
        <pc:spChg chg="del mod">
          <ac:chgData name="Johnson, James William" userId="S::jjohnso@ad.unc.edu::b54acf88-1069-472a-833e-fd92b8f00996" providerId="AD" clId="Web-{8AD792DE-2C67-4E60-8732-F11467AC372B}" dt="2023-03-02T20:30:59.579" v="12"/>
          <ac:spMkLst>
            <pc:docMk/>
            <pc:sldMk cId="2992488410" sldId="289"/>
            <ac:spMk id="3" creationId="{304CE4FB-2C25-B9E3-A45A-C534BC42CF9A}"/>
          </ac:spMkLst>
        </pc:spChg>
        <pc:graphicFrameChg chg="mod modGraphic">
          <ac:chgData name="Johnson, James William" userId="S::jjohnso@ad.unc.edu::b54acf88-1069-472a-833e-fd92b8f00996" providerId="AD" clId="Web-{8AD792DE-2C67-4E60-8732-F11467AC372B}" dt="2023-03-02T20:29:53.498" v="1"/>
          <ac:graphicFrameMkLst>
            <pc:docMk/>
            <pc:sldMk cId="2992488410" sldId="289"/>
            <ac:graphicFrameMk id="4" creationId="{FCE37988-85D7-C208-BF0C-AA38E495DBEC}"/>
          </ac:graphicFrameMkLst>
        </pc:graphicFrameChg>
      </pc:sldChg>
      <pc:sldChg chg="modSp">
        <pc:chgData name="Johnson, James William" userId="S::jjohnso@ad.unc.edu::b54acf88-1069-472a-833e-fd92b8f00996" providerId="AD" clId="Web-{8AD792DE-2C67-4E60-8732-F11467AC372B}" dt="2023-03-02T20:33:01.255" v="31"/>
        <pc:sldMkLst>
          <pc:docMk/>
          <pc:sldMk cId="3835121212" sldId="290"/>
        </pc:sldMkLst>
        <pc:spChg chg="mod">
          <ac:chgData name="Johnson, James William" userId="S::jjohnso@ad.unc.edu::b54acf88-1069-472a-833e-fd92b8f00996" providerId="AD" clId="Web-{8AD792DE-2C67-4E60-8732-F11467AC372B}" dt="2023-03-02T20:32:25.301" v="23"/>
          <ac:spMkLst>
            <pc:docMk/>
            <pc:sldMk cId="3835121212" sldId="290"/>
            <ac:spMk id="8" creationId="{9BE2CA63-C2E6-C380-6250-522632B9AD85}"/>
          </ac:spMkLst>
        </pc:spChg>
        <pc:spChg chg="mod">
          <ac:chgData name="Johnson, James William" userId="S::jjohnso@ad.unc.edu::b54acf88-1069-472a-833e-fd92b8f00996" providerId="AD" clId="Web-{8AD792DE-2C67-4E60-8732-F11467AC372B}" dt="2023-03-02T20:32:22.379" v="22"/>
          <ac:spMkLst>
            <pc:docMk/>
            <pc:sldMk cId="3835121212" sldId="290"/>
            <ac:spMk id="10" creationId="{525BA3D8-EC76-1310-CC54-B3CAF52C2E3A}"/>
          </ac:spMkLst>
        </pc:spChg>
        <pc:spChg chg="mod">
          <ac:chgData name="Johnson, James William" userId="S::jjohnso@ad.unc.edu::b54acf88-1069-472a-833e-fd92b8f00996" providerId="AD" clId="Web-{8AD792DE-2C67-4E60-8732-F11467AC372B}" dt="2023-03-02T20:32:04.050" v="17"/>
          <ac:spMkLst>
            <pc:docMk/>
            <pc:sldMk cId="3835121212" sldId="290"/>
            <ac:spMk id="12" creationId="{3F40B77B-B727-0B28-0E26-47F2DE14A1CE}"/>
          </ac:spMkLst>
        </pc:spChg>
        <pc:spChg chg="mod">
          <ac:chgData name="Johnson, James William" userId="S::jjohnso@ad.unc.edu::b54acf88-1069-472a-833e-fd92b8f00996" providerId="AD" clId="Web-{8AD792DE-2C67-4E60-8732-F11467AC372B}" dt="2023-03-02T20:31:47.721" v="14"/>
          <ac:spMkLst>
            <pc:docMk/>
            <pc:sldMk cId="3835121212" sldId="290"/>
            <ac:spMk id="14" creationId="{979BF8D6-BB4B-4031-0140-066C27F1E3B0}"/>
          </ac:spMkLst>
        </pc:spChg>
        <pc:spChg chg="mod">
          <ac:chgData name="Johnson, James William" userId="S::jjohnso@ad.unc.edu::b54acf88-1069-472a-833e-fd92b8f00996" providerId="AD" clId="Web-{8AD792DE-2C67-4E60-8732-F11467AC372B}" dt="2023-03-02T20:32:09.878" v="18"/>
          <ac:spMkLst>
            <pc:docMk/>
            <pc:sldMk cId="3835121212" sldId="290"/>
            <ac:spMk id="15" creationId="{2120AACD-9CF6-7802-6FBA-4C753F6886CB}"/>
          </ac:spMkLst>
        </pc:spChg>
        <pc:spChg chg="mod">
          <ac:chgData name="Johnson, James William" userId="S::jjohnso@ad.unc.edu::b54acf88-1069-472a-833e-fd92b8f00996" providerId="AD" clId="Web-{8AD792DE-2C67-4E60-8732-F11467AC372B}" dt="2023-03-02T20:32:43.598" v="26"/>
          <ac:spMkLst>
            <pc:docMk/>
            <pc:sldMk cId="3835121212" sldId="290"/>
            <ac:spMk id="17" creationId="{4523DFB0-9A2B-C275-B75F-92442419BC61}"/>
          </ac:spMkLst>
        </pc:spChg>
        <pc:spChg chg="mod">
          <ac:chgData name="Johnson, James William" userId="S::jjohnso@ad.unc.edu::b54acf88-1069-472a-833e-fd92b8f00996" providerId="AD" clId="Web-{8AD792DE-2C67-4E60-8732-F11467AC372B}" dt="2023-03-02T20:32:37.317" v="24"/>
          <ac:spMkLst>
            <pc:docMk/>
            <pc:sldMk cId="3835121212" sldId="290"/>
            <ac:spMk id="18" creationId="{EFE67CAD-DC3B-BF75-AFA1-433ABA2237BF}"/>
          </ac:spMkLst>
        </pc:spChg>
        <pc:spChg chg="mod">
          <ac:chgData name="Johnson, James William" userId="S::jjohnso@ad.unc.edu::b54acf88-1069-472a-833e-fd92b8f00996" providerId="AD" clId="Web-{8AD792DE-2C67-4E60-8732-F11467AC372B}" dt="2023-03-02T20:32:51.895" v="28"/>
          <ac:spMkLst>
            <pc:docMk/>
            <pc:sldMk cId="3835121212" sldId="290"/>
            <ac:spMk id="19" creationId="{B8B6722A-155D-6F34-19BD-EBE6D743B33B}"/>
          </ac:spMkLst>
        </pc:spChg>
        <pc:spChg chg="mod">
          <ac:chgData name="Johnson, James William" userId="S::jjohnso@ad.unc.edu::b54acf88-1069-472a-833e-fd92b8f00996" providerId="AD" clId="Web-{8AD792DE-2C67-4E60-8732-F11467AC372B}" dt="2023-03-02T20:32:40.348" v="25"/>
          <ac:spMkLst>
            <pc:docMk/>
            <pc:sldMk cId="3835121212" sldId="290"/>
            <ac:spMk id="20" creationId="{E62844BC-E900-2497-AA94-DF4AEB2C965B}"/>
          </ac:spMkLst>
        </pc:spChg>
        <pc:spChg chg="mod">
          <ac:chgData name="Johnson, James William" userId="S::jjohnso@ad.unc.edu::b54acf88-1069-472a-833e-fd92b8f00996" providerId="AD" clId="Web-{8AD792DE-2C67-4E60-8732-F11467AC372B}" dt="2023-03-02T20:32:12.472" v="19"/>
          <ac:spMkLst>
            <pc:docMk/>
            <pc:sldMk cId="3835121212" sldId="290"/>
            <ac:spMk id="21" creationId="{A105583C-2A14-4A16-1B3A-FCA75AC9FC1D}"/>
          </ac:spMkLst>
        </pc:spChg>
        <pc:spChg chg="mod">
          <ac:chgData name="Johnson, James William" userId="S::jjohnso@ad.unc.edu::b54acf88-1069-472a-833e-fd92b8f00996" providerId="AD" clId="Web-{8AD792DE-2C67-4E60-8732-F11467AC372B}" dt="2023-03-02T20:32:15.331" v="20"/>
          <ac:spMkLst>
            <pc:docMk/>
            <pc:sldMk cId="3835121212" sldId="290"/>
            <ac:spMk id="22" creationId="{4C5ADF0F-2587-B1D6-B0BC-F4D7E1BAC8D3}"/>
          </ac:spMkLst>
        </pc:spChg>
        <pc:spChg chg="mod">
          <ac:chgData name="Johnson, James William" userId="S::jjohnso@ad.unc.edu::b54acf88-1069-472a-833e-fd92b8f00996" providerId="AD" clId="Web-{8AD792DE-2C67-4E60-8732-F11467AC372B}" dt="2023-03-02T20:32:19.769" v="21"/>
          <ac:spMkLst>
            <pc:docMk/>
            <pc:sldMk cId="3835121212" sldId="290"/>
            <ac:spMk id="23" creationId="{8C960197-C2FE-0035-8407-043B39D90F1B}"/>
          </ac:spMkLst>
        </pc:spChg>
        <pc:spChg chg="mod">
          <ac:chgData name="Johnson, James William" userId="S::jjohnso@ad.unc.edu::b54acf88-1069-472a-833e-fd92b8f00996" providerId="AD" clId="Web-{8AD792DE-2C67-4E60-8732-F11467AC372B}" dt="2023-03-02T20:32:58.286" v="30"/>
          <ac:spMkLst>
            <pc:docMk/>
            <pc:sldMk cId="3835121212" sldId="290"/>
            <ac:spMk id="24" creationId="{11E0B578-FF0B-5573-446B-E81178DAFDCE}"/>
          </ac:spMkLst>
        </pc:spChg>
        <pc:spChg chg="mod">
          <ac:chgData name="Johnson, James William" userId="S::jjohnso@ad.unc.edu::b54acf88-1069-472a-833e-fd92b8f00996" providerId="AD" clId="Web-{8AD792DE-2C67-4E60-8732-F11467AC372B}" dt="2023-03-02T20:33:01.255" v="31"/>
          <ac:spMkLst>
            <pc:docMk/>
            <pc:sldMk cId="3835121212" sldId="290"/>
            <ac:spMk id="25" creationId="{FAFB3873-B678-036A-811C-2FB0331F0633}"/>
          </ac:spMkLst>
        </pc:spChg>
        <pc:spChg chg="mod">
          <ac:chgData name="Johnson, James William" userId="S::jjohnso@ad.unc.edu::b54acf88-1069-472a-833e-fd92b8f00996" providerId="AD" clId="Web-{8AD792DE-2C67-4E60-8732-F11467AC372B}" dt="2023-03-02T20:32:55.411" v="29"/>
          <ac:spMkLst>
            <pc:docMk/>
            <pc:sldMk cId="3835121212" sldId="290"/>
            <ac:spMk id="26" creationId="{002B504A-28EA-D9F2-83EB-FB021420188A}"/>
          </ac:spMkLst>
        </pc:spChg>
        <pc:grpChg chg="mod">
          <ac:chgData name="Johnson, James William" userId="S::jjohnso@ad.unc.edu::b54acf88-1069-472a-833e-fd92b8f00996" providerId="AD" clId="Web-{8AD792DE-2C67-4E60-8732-F11467AC372B}" dt="2023-03-02T20:31:30.799" v="13" actId="14100"/>
          <ac:grpSpMkLst>
            <pc:docMk/>
            <pc:sldMk cId="3835121212" sldId="290"/>
            <ac:grpSpMk id="7" creationId="{96C687EA-6520-B73F-E1A7-62DB428DB261}"/>
          </ac:grpSpMkLst>
        </pc:grpChg>
      </pc:sldChg>
      <pc:sldChg chg="modSp">
        <pc:chgData name="Johnson, James William" userId="S::jjohnso@ad.unc.edu::b54acf88-1069-472a-833e-fd92b8f00996" providerId="AD" clId="Web-{8AD792DE-2C67-4E60-8732-F11467AC372B}" dt="2023-03-02T20:39:00.471" v="52" actId="20577"/>
        <pc:sldMkLst>
          <pc:docMk/>
          <pc:sldMk cId="1176894757" sldId="292"/>
        </pc:sldMkLst>
        <pc:spChg chg="mod">
          <ac:chgData name="Johnson, James William" userId="S::jjohnso@ad.unc.edu::b54acf88-1069-472a-833e-fd92b8f00996" providerId="AD" clId="Web-{8AD792DE-2C67-4E60-8732-F11467AC372B}" dt="2023-03-02T20:36:55.107" v="41" actId="20577"/>
          <ac:spMkLst>
            <pc:docMk/>
            <pc:sldMk cId="1176894757" sldId="292"/>
            <ac:spMk id="2" creationId="{F0703584-2B01-555E-DD93-2AA23DFBC1CE}"/>
          </ac:spMkLst>
        </pc:spChg>
        <pc:spChg chg="mod">
          <ac:chgData name="Johnson, James William" userId="S::jjohnso@ad.unc.edu::b54acf88-1069-472a-833e-fd92b8f00996" providerId="AD" clId="Web-{8AD792DE-2C67-4E60-8732-F11467AC372B}" dt="2023-03-02T20:39:00.471" v="52" actId="20577"/>
          <ac:spMkLst>
            <pc:docMk/>
            <pc:sldMk cId="1176894757" sldId="292"/>
            <ac:spMk id="9" creationId="{F9825EA4-7C27-9716-9D94-2E8D6060A6B9}"/>
          </ac:spMkLst>
        </pc:spChg>
      </pc:sldChg>
      <pc:sldChg chg="modSp">
        <pc:chgData name="Johnson, James William" userId="S::jjohnso@ad.unc.edu::b54acf88-1069-472a-833e-fd92b8f00996" providerId="AD" clId="Web-{8AD792DE-2C67-4E60-8732-F11467AC372B}" dt="2023-03-02T20:38:01.844" v="49" actId="20577"/>
        <pc:sldMkLst>
          <pc:docMk/>
          <pc:sldMk cId="524570224" sldId="293"/>
        </pc:sldMkLst>
        <pc:spChg chg="mod">
          <ac:chgData name="Johnson, James William" userId="S::jjohnso@ad.unc.edu::b54acf88-1069-472a-833e-fd92b8f00996" providerId="AD" clId="Web-{8AD792DE-2C67-4E60-8732-F11467AC372B}" dt="2023-03-02T20:38:01.844" v="49" actId="20577"/>
          <ac:spMkLst>
            <pc:docMk/>
            <pc:sldMk cId="524570224" sldId="293"/>
            <ac:spMk id="7" creationId="{6960FC23-B5C8-D42C-B3A4-559838C84D74}"/>
          </ac:spMkLst>
        </pc:spChg>
      </pc:sldChg>
      <pc:sldChg chg="modSp">
        <pc:chgData name="Johnson, James William" userId="S::jjohnso@ad.unc.edu::b54acf88-1069-472a-833e-fd92b8f00996" providerId="AD" clId="Web-{8AD792DE-2C67-4E60-8732-F11467AC372B}" dt="2023-03-02T20:30:35.687" v="9" actId="1076"/>
        <pc:sldMkLst>
          <pc:docMk/>
          <pc:sldMk cId="1601801098" sldId="298"/>
        </pc:sldMkLst>
        <pc:graphicFrameChg chg="mod modGraphic">
          <ac:chgData name="Johnson, James William" userId="S::jjohnso@ad.unc.edu::b54acf88-1069-472a-833e-fd92b8f00996" providerId="AD" clId="Web-{8AD792DE-2C67-4E60-8732-F11467AC372B}" dt="2023-03-02T20:30:35.687" v="9" actId="1076"/>
          <ac:graphicFrameMkLst>
            <pc:docMk/>
            <pc:sldMk cId="1601801098" sldId="298"/>
            <ac:graphicFrameMk id="4" creationId="{FCE37988-85D7-C208-BF0C-AA38E495DBEC}"/>
          </ac:graphicFrameMkLst>
        </pc:graphicFrameChg>
      </pc:sldChg>
      <pc:sldChg chg="modSp">
        <pc:chgData name="Johnson, James William" userId="S::jjohnso@ad.unc.edu::b54acf88-1069-472a-833e-fd92b8f00996" providerId="AD" clId="Web-{8AD792DE-2C67-4E60-8732-F11467AC372B}" dt="2023-03-02T20:39:10.315" v="53" actId="1076"/>
        <pc:sldMkLst>
          <pc:docMk/>
          <pc:sldMk cId="483032359" sldId="555"/>
        </pc:sldMkLst>
        <pc:spChg chg="mod">
          <ac:chgData name="Johnson, James William" userId="S::jjohnso@ad.unc.edu::b54acf88-1069-472a-833e-fd92b8f00996" providerId="AD" clId="Web-{8AD792DE-2C67-4E60-8732-F11467AC372B}" dt="2023-03-02T20:39:10.315" v="53" actId="1076"/>
          <ac:spMkLst>
            <pc:docMk/>
            <pc:sldMk cId="483032359" sldId="555"/>
            <ac:spMk id="7" creationId="{B1C0ECBD-32C5-3455-5E73-40111C9F1654}"/>
          </ac:spMkLst>
        </pc:spChg>
      </pc:sldChg>
      <pc:sldChg chg="modSp">
        <pc:chgData name="Johnson, James William" userId="S::jjohnso@ad.unc.edu::b54acf88-1069-472a-833e-fd92b8f00996" providerId="AD" clId="Web-{8AD792DE-2C67-4E60-8732-F11467AC372B}" dt="2023-03-02T20:39:53.144" v="55" actId="1076"/>
        <pc:sldMkLst>
          <pc:docMk/>
          <pc:sldMk cId="972378583" sldId="556"/>
        </pc:sldMkLst>
        <pc:spChg chg="mod">
          <ac:chgData name="Johnson, James William" userId="S::jjohnso@ad.unc.edu::b54acf88-1069-472a-833e-fd92b8f00996" providerId="AD" clId="Web-{8AD792DE-2C67-4E60-8732-F11467AC372B}" dt="2023-03-02T20:39:53.144" v="55" actId="1076"/>
          <ac:spMkLst>
            <pc:docMk/>
            <pc:sldMk cId="972378583" sldId="556"/>
            <ac:spMk id="6" creationId="{E922D8A7-317E-0639-ED06-926AF63448CD}"/>
          </ac:spMkLst>
        </pc:spChg>
      </pc:sldChg>
      <pc:sldChg chg="modSp">
        <pc:chgData name="Johnson, James William" userId="S::jjohnso@ad.unc.edu::b54acf88-1069-472a-833e-fd92b8f00996" providerId="AD" clId="Web-{8AD792DE-2C67-4E60-8732-F11467AC372B}" dt="2023-03-02T20:40:08.739" v="56" actId="20577"/>
        <pc:sldMkLst>
          <pc:docMk/>
          <pc:sldMk cId="1398335404" sldId="558"/>
        </pc:sldMkLst>
        <pc:spChg chg="mod">
          <ac:chgData name="Johnson, James William" userId="S::jjohnso@ad.unc.edu::b54acf88-1069-472a-833e-fd92b8f00996" providerId="AD" clId="Web-{8AD792DE-2C67-4E60-8732-F11467AC372B}" dt="2023-03-02T20:40:08.739" v="56" actId="20577"/>
          <ac:spMkLst>
            <pc:docMk/>
            <pc:sldMk cId="1398335404" sldId="558"/>
            <ac:spMk id="4" creationId="{0693CDA7-C5D5-69FF-B32C-DA0E06C0F03F}"/>
          </ac:spMkLst>
        </pc:spChg>
      </pc:sldChg>
    </pc:docChg>
  </pc:docChgLst>
  <pc:docChgLst>
    <pc:chgData name="Willis, Zachary Inskeep" userId="S::zwillis@ad.unc.edu::02b4a824-04be-4b48-adec-2ab54d0cc4b4" providerId="AD" clId="Web-{418D2BFD-7021-4B7E-924C-8CEB814D1DAB}"/>
    <pc:docChg chg="delSld modSld sldOrd">
      <pc:chgData name="Willis, Zachary Inskeep" userId="S::zwillis@ad.unc.edu::02b4a824-04be-4b48-adec-2ab54d0cc4b4" providerId="AD" clId="Web-{418D2BFD-7021-4B7E-924C-8CEB814D1DAB}" dt="2023-03-07T20:30:06.893" v="117" actId="20577"/>
      <pc:docMkLst>
        <pc:docMk/>
      </pc:docMkLst>
      <pc:sldChg chg="modSp">
        <pc:chgData name="Willis, Zachary Inskeep" userId="S::zwillis@ad.unc.edu::02b4a824-04be-4b48-adec-2ab54d0cc4b4" providerId="AD" clId="Web-{418D2BFD-7021-4B7E-924C-8CEB814D1DAB}" dt="2023-03-07T20:20:17.303" v="67" actId="20577"/>
        <pc:sldMkLst>
          <pc:docMk/>
          <pc:sldMk cId="3826060883" sldId="286"/>
        </pc:sldMkLst>
        <pc:spChg chg="mod">
          <ac:chgData name="Willis, Zachary Inskeep" userId="S::zwillis@ad.unc.edu::02b4a824-04be-4b48-adec-2ab54d0cc4b4" providerId="AD" clId="Web-{418D2BFD-7021-4B7E-924C-8CEB814D1DAB}" dt="2023-03-07T20:20:17.303" v="67" actId="20577"/>
          <ac:spMkLst>
            <pc:docMk/>
            <pc:sldMk cId="3826060883" sldId="286"/>
            <ac:spMk id="3" creationId="{6AAFDE3A-64E1-03E8-5C76-98EE21A74E59}"/>
          </ac:spMkLst>
        </pc:spChg>
      </pc:sldChg>
      <pc:sldChg chg="modSp">
        <pc:chgData name="Willis, Zachary Inskeep" userId="S::zwillis@ad.unc.edu::02b4a824-04be-4b48-adec-2ab54d0cc4b4" providerId="AD" clId="Web-{418D2BFD-7021-4B7E-924C-8CEB814D1DAB}" dt="2023-03-07T20:30:06.893" v="117" actId="20577"/>
        <pc:sldMkLst>
          <pc:docMk/>
          <pc:sldMk cId="109306446" sldId="291"/>
        </pc:sldMkLst>
        <pc:spChg chg="mod">
          <ac:chgData name="Willis, Zachary Inskeep" userId="S::zwillis@ad.unc.edu::02b4a824-04be-4b48-adec-2ab54d0cc4b4" providerId="AD" clId="Web-{418D2BFD-7021-4B7E-924C-8CEB814D1DAB}" dt="2023-03-07T20:30:06.893" v="117" actId="20577"/>
          <ac:spMkLst>
            <pc:docMk/>
            <pc:sldMk cId="109306446" sldId="291"/>
            <ac:spMk id="3" creationId="{B11BAB3D-FDB0-AD5B-4E91-74762B94C51D}"/>
          </ac:spMkLst>
        </pc:spChg>
      </pc:sldChg>
      <pc:sldChg chg="modSp">
        <pc:chgData name="Willis, Zachary Inskeep" userId="S::zwillis@ad.unc.edu::02b4a824-04be-4b48-adec-2ab54d0cc4b4" providerId="AD" clId="Web-{418D2BFD-7021-4B7E-924C-8CEB814D1DAB}" dt="2023-03-07T20:29:21.737" v="92" actId="20577"/>
        <pc:sldMkLst>
          <pc:docMk/>
          <pc:sldMk cId="717849014" sldId="295"/>
        </pc:sldMkLst>
        <pc:spChg chg="mod">
          <ac:chgData name="Willis, Zachary Inskeep" userId="S::zwillis@ad.unc.edu::02b4a824-04be-4b48-adec-2ab54d0cc4b4" providerId="AD" clId="Web-{418D2BFD-7021-4B7E-924C-8CEB814D1DAB}" dt="2023-03-07T20:29:21.737" v="92" actId="20577"/>
          <ac:spMkLst>
            <pc:docMk/>
            <pc:sldMk cId="717849014" sldId="295"/>
            <ac:spMk id="3" creationId="{C77A50A5-B373-1A68-35A5-8CED17EA8AAE}"/>
          </ac:spMkLst>
        </pc:spChg>
      </pc:sldChg>
      <pc:sldChg chg="del">
        <pc:chgData name="Willis, Zachary Inskeep" userId="S::zwillis@ad.unc.edu::02b4a824-04be-4b48-adec-2ab54d0cc4b4" providerId="AD" clId="Web-{418D2BFD-7021-4B7E-924C-8CEB814D1DAB}" dt="2023-03-07T15:42:03.570" v="5"/>
        <pc:sldMkLst>
          <pc:docMk/>
          <pc:sldMk cId="1601801098" sldId="298"/>
        </pc:sldMkLst>
      </pc:sldChg>
      <pc:sldChg chg="modSp ord">
        <pc:chgData name="Willis, Zachary Inskeep" userId="S::zwillis@ad.unc.edu::02b4a824-04be-4b48-adec-2ab54d0cc4b4" providerId="AD" clId="Web-{418D2BFD-7021-4B7E-924C-8CEB814D1DAB}" dt="2023-03-07T20:19:38.850" v="64" actId="20577"/>
        <pc:sldMkLst>
          <pc:docMk/>
          <pc:sldMk cId="1008064403" sldId="553"/>
        </pc:sldMkLst>
        <pc:spChg chg="mod">
          <ac:chgData name="Willis, Zachary Inskeep" userId="S::zwillis@ad.unc.edu::02b4a824-04be-4b48-adec-2ab54d0cc4b4" providerId="AD" clId="Web-{418D2BFD-7021-4B7E-924C-8CEB814D1DAB}" dt="2023-03-07T20:09:27.666" v="26" actId="20577"/>
          <ac:spMkLst>
            <pc:docMk/>
            <pc:sldMk cId="1008064403" sldId="553"/>
            <ac:spMk id="2" creationId="{0515316B-CA5E-9DC0-A84E-9B16D5B80ECF}"/>
          </ac:spMkLst>
        </pc:spChg>
        <pc:spChg chg="mod">
          <ac:chgData name="Willis, Zachary Inskeep" userId="S::zwillis@ad.unc.edu::02b4a824-04be-4b48-adec-2ab54d0cc4b4" providerId="AD" clId="Web-{418D2BFD-7021-4B7E-924C-8CEB814D1DAB}" dt="2023-03-07T20:19:38.850" v="64" actId="20577"/>
          <ac:spMkLst>
            <pc:docMk/>
            <pc:sldMk cId="1008064403" sldId="553"/>
            <ac:spMk id="3" creationId="{C2D122B5-E808-4387-9A48-B7AD144BB9B8}"/>
          </ac:spMkLst>
        </pc:spChg>
      </pc:sldChg>
      <pc:sldChg chg="del ord">
        <pc:chgData name="Willis, Zachary Inskeep" userId="S::zwillis@ad.unc.edu::02b4a824-04be-4b48-adec-2ab54d0cc4b4" providerId="AD" clId="Web-{418D2BFD-7021-4B7E-924C-8CEB814D1DAB}" dt="2023-03-07T20:18:54.678" v="51"/>
        <pc:sldMkLst>
          <pc:docMk/>
          <pc:sldMk cId="3853084391" sldId="554"/>
        </pc:sldMkLst>
      </pc:sldChg>
      <pc:sldChg chg="ord">
        <pc:chgData name="Willis, Zachary Inskeep" userId="S::zwillis@ad.unc.edu::02b4a824-04be-4b48-adec-2ab54d0cc4b4" providerId="AD" clId="Web-{418D2BFD-7021-4B7E-924C-8CEB814D1DAB}" dt="2023-03-07T15:33:41.648" v="3"/>
        <pc:sldMkLst>
          <pc:docMk/>
          <pc:sldMk cId="1398335404" sldId="558"/>
        </pc:sldMkLst>
      </pc:sldChg>
    </pc:docChg>
  </pc:docChgLst>
  <pc:docChgLst>
    <pc:chgData name="Johnson, James William" userId="S::jjohnso@ad.unc.edu::b54acf88-1069-472a-833e-fd92b8f00996" providerId="AD" clId="Web-{C09338D4-1088-4295-B83E-F72927A2B310}"/>
    <pc:docChg chg="delSld modSld">
      <pc:chgData name="Johnson, James William" userId="S::jjohnso@ad.unc.edu::b54acf88-1069-472a-833e-fd92b8f00996" providerId="AD" clId="Web-{C09338D4-1088-4295-B83E-F72927A2B310}" dt="2023-03-03T19:18:51.834" v="42"/>
      <pc:docMkLst>
        <pc:docMk/>
      </pc:docMkLst>
      <pc:sldChg chg="modSp">
        <pc:chgData name="Johnson, James William" userId="S::jjohnso@ad.unc.edu::b54acf88-1069-472a-833e-fd92b8f00996" providerId="AD" clId="Web-{C09338D4-1088-4295-B83E-F72927A2B310}" dt="2023-03-03T19:18:51.834" v="42"/>
        <pc:sldMkLst>
          <pc:docMk/>
          <pc:sldMk cId="2992488410" sldId="289"/>
        </pc:sldMkLst>
        <pc:graphicFrameChg chg="mod modGraphic">
          <ac:chgData name="Johnson, James William" userId="S::jjohnso@ad.unc.edu::b54acf88-1069-472a-833e-fd92b8f00996" providerId="AD" clId="Web-{C09338D4-1088-4295-B83E-F72927A2B310}" dt="2023-03-03T19:18:51.834" v="42"/>
          <ac:graphicFrameMkLst>
            <pc:docMk/>
            <pc:sldMk cId="2992488410" sldId="289"/>
            <ac:graphicFrameMk id="4" creationId="{FCE37988-85D7-C208-BF0C-AA38E495DBEC}"/>
          </ac:graphicFrameMkLst>
        </pc:graphicFrameChg>
      </pc:sldChg>
      <pc:sldChg chg="del mod modShow">
        <pc:chgData name="Johnson, James William" userId="S::jjohnso@ad.unc.edu::b54acf88-1069-472a-833e-fd92b8f00996" providerId="AD" clId="Web-{C09338D4-1088-4295-B83E-F72927A2B310}" dt="2023-03-03T19:17:16.753" v="1"/>
        <pc:sldMkLst>
          <pc:docMk/>
          <pc:sldMk cId="1078070887" sldId="297"/>
        </pc:sldMkLst>
      </pc:sldChg>
    </pc:docChg>
  </pc:docChgLst>
  <pc:docChgLst>
    <pc:chgData name="Johnson, James William" userId="S::jjohnso@ad.unc.edu::b54acf88-1069-472a-833e-fd92b8f00996" providerId="AD" clId="Web-{554DB807-1325-460F-B8B1-B39689B54E81}"/>
    <pc:docChg chg="modSld">
      <pc:chgData name="Johnson, James William" userId="S::jjohnso@ad.unc.edu::b54acf88-1069-472a-833e-fd92b8f00996" providerId="AD" clId="Web-{554DB807-1325-460F-B8B1-B39689B54E81}" dt="2023-03-03T19:14:31.060" v="0"/>
      <pc:docMkLst>
        <pc:docMk/>
      </pc:docMkLst>
      <pc:sldChg chg="mod modShow">
        <pc:chgData name="Johnson, James William" userId="S::jjohnso@ad.unc.edu::b54acf88-1069-472a-833e-fd92b8f00996" providerId="AD" clId="Web-{554DB807-1325-460F-B8B1-B39689B54E81}" dt="2023-03-03T19:14:31.060" v="0"/>
        <pc:sldMkLst>
          <pc:docMk/>
          <pc:sldMk cId="1078070887" sldId="297"/>
        </pc:sldMkLst>
      </pc:sldChg>
    </pc:docChg>
  </pc:docChgLst>
  <pc:docChgLst>
    <pc:chgData name="Johnson, James William" userId="S::jjohnso@ad.unc.edu::b54acf88-1069-472a-833e-fd92b8f00996" providerId="AD" clId="Web-{99EA4CDE-ACCE-4CAE-A6F7-DA8C3CEE5D93}"/>
    <pc:docChg chg="modSld">
      <pc:chgData name="Johnson, James William" userId="S::jjohnso@ad.unc.edu::b54acf88-1069-472a-833e-fd92b8f00996" providerId="AD" clId="Web-{99EA4CDE-ACCE-4CAE-A6F7-DA8C3CEE5D93}" dt="2023-03-07T14:30:55.414" v="28" actId="1076"/>
      <pc:docMkLst>
        <pc:docMk/>
      </pc:docMkLst>
      <pc:sldChg chg="addSp delSp modSp">
        <pc:chgData name="Johnson, James William" userId="S::jjohnso@ad.unc.edu::b54acf88-1069-472a-833e-fd92b8f00996" providerId="AD" clId="Web-{99EA4CDE-ACCE-4CAE-A6F7-DA8C3CEE5D93}" dt="2023-03-07T14:30:55.414" v="28" actId="1076"/>
        <pc:sldMkLst>
          <pc:docMk/>
          <pc:sldMk cId="3835121212" sldId="290"/>
        </pc:sldMkLst>
        <pc:spChg chg="mod">
          <ac:chgData name="Johnson, James William" userId="S::jjohnso@ad.unc.edu::b54acf88-1069-472a-833e-fd92b8f00996" providerId="AD" clId="Web-{99EA4CDE-ACCE-4CAE-A6F7-DA8C3CEE5D93}" dt="2023-03-07T14:10:11.343" v="1" actId="20577"/>
          <ac:spMkLst>
            <pc:docMk/>
            <pc:sldMk cId="3835121212" sldId="290"/>
            <ac:spMk id="2" creationId="{AE5D3DFE-27F6-00D4-9443-9339E727DDA1}"/>
          </ac:spMkLst>
        </pc:spChg>
        <pc:spChg chg="add mod">
          <ac:chgData name="Johnson, James William" userId="S::jjohnso@ad.unc.edu::b54acf88-1069-472a-833e-fd92b8f00996" providerId="AD" clId="Web-{99EA4CDE-ACCE-4CAE-A6F7-DA8C3CEE5D93}" dt="2023-03-07T14:30:55.414" v="28" actId="1076"/>
          <ac:spMkLst>
            <pc:docMk/>
            <pc:sldMk cId="3835121212" sldId="290"/>
            <ac:spMk id="3" creationId="{D191AE14-14A2-C2D2-CAD4-E2459FD3B623}"/>
          </ac:spMkLst>
        </pc:spChg>
        <pc:spChg chg="add del">
          <ac:chgData name="Johnson, James William" userId="S::jjohnso@ad.unc.edu::b54acf88-1069-472a-833e-fd92b8f00996" providerId="AD" clId="Web-{99EA4CDE-ACCE-4CAE-A6F7-DA8C3CEE5D93}" dt="2023-03-07T14:30:08.975" v="15"/>
          <ac:spMkLst>
            <pc:docMk/>
            <pc:sldMk cId="3835121212" sldId="290"/>
            <ac:spMk id="4" creationId="{75460312-E492-9D2A-79DC-DDFAD94165C8}"/>
          </ac:spMkLst>
        </pc:spChg>
        <pc:spChg chg="add mod">
          <ac:chgData name="Johnson, James William" userId="S::jjohnso@ad.unc.edu::b54acf88-1069-472a-833e-fd92b8f00996" providerId="AD" clId="Web-{99EA4CDE-ACCE-4CAE-A6F7-DA8C3CEE5D93}" dt="2023-03-07T14:30:41.148" v="25" actId="20577"/>
          <ac:spMkLst>
            <pc:docMk/>
            <pc:sldMk cId="3835121212" sldId="290"/>
            <ac:spMk id="6" creationId="{A7109378-BBC5-1963-0129-CDF0E07E22C3}"/>
          </ac:spMkLst>
        </pc:spChg>
        <pc:spChg chg="mod">
          <ac:chgData name="Johnson, James William" userId="S::jjohnso@ad.unc.edu::b54acf88-1069-472a-833e-fd92b8f00996" providerId="AD" clId="Web-{99EA4CDE-ACCE-4CAE-A6F7-DA8C3CEE5D93}" dt="2023-03-07T14:28:36.208" v="4" actId="14100"/>
          <ac:spMkLst>
            <pc:docMk/>
            <pc:sldMk cId="3835121212" sldId="290"/>
            <ac:spMk id="12" creationId="{3F40B77B-B727-0B28-0E26-47F2DE14A1CE}"/>
          </ac:spMkLst>
        </pc:spChg>
        <pc:spChg chg="mod">
          <ac:chgData name="Johnson, James William" userId="S::jjohnso@ad.unc.edu::b54acf88-1069-472a-833e-fd92b8f00996" providerId="AD" clId="Web-{99EA4CDE-ACCE-4CAE-A6F7-DA8C3CEE5D93}" dt="2023-03-07T14:28:30.099" v="3" actId="14100"/>
          <ac:spMkLst>
            <pc:docMk/>
            <pc:sldMk cId="3835121212" sldId="290"/>
            <ac:spMk id="15" creationId="{2120AACD-9CF6-7802-6FBA-4C753F6886CB}"/>
          </ac:spMkLst>
        </pc:spChg>
        <pc:spChg chg="mod">
          <ac:chgData name="Johnson, James William" userId="S::jjohnso@ad.unc.edu::b54acf88-1069-472a-833e-fd92b8f00996" providerId="AD" clId="Web-{99EA4CDE-ACCE-4CAE-A6F7-DA8C3CEE5D93}" dt="2023-03-07T14:29:03.990" v="8" actId="14100"/>
          <ac:spMkLst>
            <pc:docMk/>
            <pc:sldMk cId="3835121212" sldId="290"/>
            <ac:spMk id="18" creationId="{EFE67CAD-DC3B-BF75-AFA1-433ABA2237BF}"/>
          </ac:spMkLst>
        </pc:spChg>
      </pc:sldChg>
    </pc:docChg>
  </pc:docChgLst>
  <pc:docChgLst>
    <pc:chgData name="Johnson, James William" userId="S::jjohnso@ad.unc.edu::b54acf88-1069-472a-833e-fd92b8f00996" providerId="AD" clId="Web-{C961A9B9-4BDD-4959-8B4E-67B376CFF517}"/>
    <pc:docChg chg="addSld delSld modSld addMainMaster">
      <pc:chgData name="Johnson, James William" userId="S::jjohnso@ad.unc.edu::b54acf88-1069-472a-833e-fd92b8f00996" providerId="AD" clId="Web-{C961A9B9-4BDD-4959-8B4E-67B376CFF517}" dt="2023-03-07T16:30:13.967" v="78" actId="14100"/>
      <pc:docMkLst>
        <pc:docMk/>
      </pc:docMkLst>
      <pc:sldChg chg="del">
        <pc:chgData name="Johnson, James William" userId="S::jjohnso@ad.unc.edu::b54acf88-1069-472a-833e-fd92b8f00996" providerId="AD" clId="Web-{C961A9B9-4BDD-4959-8B4E-67B376CFF517}" dt="2023-03-07T16:20:19.371" v="2"/>
        <pc:sldMkLst>
          <pc:docMk/>
          <pc:sldMk cId="2992488410" sldId="289"/>
        </pc:sldMkLst>
      </pc:sldChg>
      <pc:sldChg chg="del">
        <pc:chgData name="Johnson, James William" userId="S::jjohnso@ad.unc.edu::b54acf88-1069-472a-833e-fd92b8f00996" providerId="AD" clId="Web-{C961A9B9-4BDD-4959-8B4E-67B376CFF517}" dt="2023-03-07T16:19:38.401" v="0"/>
        <pc:sldMkLst>
          <pc:docMk/>
          <pc:sldMk cId="483032359" sldId="555"/>
        </pc:sldMkLst>
      </pc:sldChg>
      <pc:sldChg chg="addSp delSp modSp add mod modClrScheme chgLayout">
        <pc:chgData name="Johnson, James William" userId="S::jjohnso@ad.unc.edu::b54acf88-1069-472a-833e-fd92b8f00996" providerId="AD" clId="Web-{C961A9B9-4BDD-4959-8B4E-67B376CFF517}" dt="2023-03-07T16:30:13.967" v="78" actId="14100"/>
        <pc:sldMkLst>
          <pc:docMk/>
          <pc:sldMk cId="4239558968" sldId="3499"/>
        </pc:sldMkLst>
        <pc:spChg chg="mod ord">
          <ac:chgData name="Johnson, James William" userId="S::jjohnso@ad.unc.edu::b54acf88-1069-472a-833e-fd92b8f00996" providerId="AD" clId="Web-{C961A9B9-4BDD-4959-8B4E-67B376CFF517}" dt="2023-03-07T16:20:53.044" v="3"/>
          <ac:spMkLst>
            <pc:docMk/>
            <pc:sldMk cId="4239558968" sldId="3499"/>
            <ac:spMk id="2" creationId="{FD444FD1-338F-CEDB-730C-07C9FF9DCDA5}"/>
          </ac:spMkLst>
        </pc:spChg>
        <pc:spChg chg="add del mod ord">
          <ac:chgData name="Johnson, James William" userId="S::jjohnso@ad.unc.edu::b54acf88-1069-472a-833e-fd92b8f00996" providerId="AD" clId="Web-{C961A9B9-4BDD-4959-8B4E-67B376CFF517}" dt="2023-03-07T16:21:01.857" v="4"/>
          <ac:spMkLst>
            <pc:docMk/>
            <pc:sldMk cId="4239558968" sldId="3499"/>
            <ac:spMk id="3" creationId="{8E548386-510A-2A17-B793-9CA76E15F133}"/>
          </ac:spMkLst>
        </pc:spChg>
        <pc:spChg chg="add del">
          <ac:chgData name="Johnson, James William" userId="S::jjohnso@ad.unc.edu::b54acf88-1069-472a-833e-fd92b8f00996" providerId="AD" clId="Web-{C961A9B9-4BDD-4959-8B4E-67B376CFF517}" dt="2023-03-07T16:24:52.535" v="19"/>
          <ac:spMkLst>
            <pc:docMk/>
            <pc:sldMk cId="4239558968" sldId="3499"/>
            <ac:spMk id="4" creationId="{535486FC-381F-9B61-9CA3-94773D217F0B}"/>
          </ac:spMkLst>
        </pc:spChg>
        <pc:spChg chg="add mod">
          <ac:chgData name="Johnson, James William" userId="S::jjohnso@ad.unc.edu::b54acf88-1069-472a-833e-fd92b8f00996" providerId="AD" clId="Web-{C961A9B9-4BDD-4959-8B4E-67B376CFF517}" dt="2023-03-07T16:25:29.646" v="24"/>
          <ac:spMkLst>
            <pc:docMk/>
            <pc:sldMk cId="4239558968" sldId="3499"/>
            <ac:spMk id="5" creationId="{D14AF689-9C5B-5821-F735-5BD06B0E666C}"/>
          </ac:spMkLst>
        </pc:spChg>
        <pc:spChg chg="add mod">
          <ac:chgData name="Johnson, James William" userId="S::jjohnso@ad.unc.edu::b54acf88-1069-472a-833e-fd92b8f00996" providerId="AD" clId="Web-{C961A9B9-4BDD-4959-8B4E-67B376CFF517}" dt="2023-03-07T16:27:12.352" v="55" actId="14100"/>
          <ac:spMkLst>
            <pc:docMk/>
            <pc:sldMk cId="4239558968" sldId="3499"/>
            <ac:spMk id="6" creationId="{39579745-22D8-E562-F5C9-0AC0560475D6}"/>
          </ac:spMkLst>
        </pc:spChg>
        <pc:spChg chg="add mod">
          <ac:chgData name="Johnson, James William" userId="S::jjohnso@ad.unc.edu::b54acf88-1069-472a-833e-fd92b8f00996" providerId="AD" clId="Web-{C961A9B9-4BDD-4959-8B4E-67B376CFF517}" dt="2023-03-07T16:30:13.967" v="78" actId="14100"/>
          <ac:spMkLst>
            <pc:docMk/>
            <pc:sldMk cId="4239558968" sldId="3499"/>
            <ac:spMk id="7" creationId="{1209C23E-E660-7733-D779-A15869050522}"/>
          </ac:spMkLst>
        </pc:spChg>
        <pc:spChg chg="mod">
          <ac:chgData name="Johnson, James William" userId="S::jjohnso@ad.unc.edu::b54acf88-1069-472a-833e-fd92b8f00996" providerId="AD" clId="Web-{C961A9B9-4BDD-4959-8B4E-67B376CFF517}" dt="2023-03-07T16:21:54.952" v="8"/>
          <ac:spMkLst>
            <pc:docMk/>
            <pc:sldMk cId="4239558968" sldId="3499"/>
            <ac:spMk id="11" creationId="{50132E3C-CEA1-885C-4EC1-10AEDE72915A}"/>
          </ac:spMkLst>
        </pc:spChg>
        <pc:spChg chg="mod">
          <ac:chgData name="Johnson, James William" userId="S::jjohnso@ad.unc.edu::b54acf88-1069-472a-833e-fd92b8f00996" providerId="AD" clId="Web-{C961A9B9-4BDD-4959-8B4E-67B376CFF517}" dt="2023-03-07T16:24:49.332" v="17" actId="20577"/>
          <ac:spMkLst>
            <pc:docMk/>
            <pc:sldMk cId="4239558968" sldId="3499"/>
            <ac:spMk id="12" creationId="{D62017E4-CDE2-ACDD-0D8E-0EC4B5A593A2}"/>
          </ac:spMkLst>
        </pc:spChg>
        <pc:spChg chg="mod topLvl">
          <ac:chgData name="Johnson, James William" userId="S::jjohnso@ad.unc.edu::b54acf88-1069-472a-833e-fd92b8f00996" providerId="AD" clId="Web-{C961A9B9-4BDD-4959-8B4E-67B376CFF517}" dt="2023-03-07T16:28:14.229" v="62" actId="14100"/>
          <ac:spMkLst>
            <pc:docMk/>
            <pc:sldMk cId="4239558968" sldId="3499"/>
            <ac:spMk id="14" creationId="{586DA5CD-2A7D-2113-81FE-2EBD9A1C47E4}"/>
          </ac:spMkLst>
        </pc:spChg>
        <pc:spChg chg="del mod topLvl">
          <ac:chgData name="Johnson, James William" userId="S::jjohnso@ad.unc.edu::b54acf88-1069-472a-833e-fd92b8f00996" providerId="AD" clId="Web-{C961A9B9-4BDD-4959-8B4E-67B376CFF517}" dt="2023-03-07T16:27:27.493" v="56"/>
          <ac:spMkLst>
            <pc:docMk/>
            <pc:sldMk cId="4239558968" sldId="3499"/>
            <ac:spMk id="15" creationId="{3E51EE7D-B240-FD2A-D2CC-6E68EA11B20A}"/>
          </ac:spMkLst>
        </pc:spChg>
        <pc:grpChg chg="del mod">
          <ac:chgData name="Johnson, James William" userId="S::jjohnso@ad.unc.edu::b54acf88-1069-472a-833e-fd92b8f00996" providerId="AD" clId="Web-{C961A9B9-4BDD-4959-8B4E-67B376CFF517}" dt="2023-03-07T16:24:55.004" v="20"/>
          <ac:grpSpMkLst>
            <pc:docMk/>
            <pc:sldMk cId="4239558968" sldId="3499"/>
            <ac:grpSpMk id="10" creationId="{E02801E9-C5D0-4955-26AA-D907E71A922A}"/>
          </ac:grpSpMkLst>
        </pc:grpChg>
        <pc:grpChg chg="del mod">
          <ac:chgData name="Johnson, James William" userId="S::jjohnso@ad.unc.edu::b54acf88-1069-472a-833e-fd92b8f00996" providerId="AD" clId="Web-{C961A9B9-4BDD-4959-8B4E-67B376CFF517}" dt="2023-03-07T16:27:27.493" v="56"/>
          <ac:grpSpMkLst>
            <pc:docMk/>
            <pc:sldMk cId="4239558968" sldId="3499"/>
            <ac:grpSpMk id="13" creationId="{D415743F-01DF-396C-A835-42325FA7D860}"/>
          </ac:grpSpMkLst>
        </pc:grpChg>
        <pc:picChg chg="add del mod">
          <ac:chgData name="Johnson, James William" userId="S::jjohnso@ad.unc.edu::b54acf88-1069-472a-833e-fd92b8f00996" providerId="AD" clId="Web-{C961A9B9-4BDD-4959-8B4E-67B376CFF517}" dt="2023-03-07T16:28:36.198" v="65"/>
          <ac:picMkLst>
            <pc:docMk/>
            <pc:sldMk cId="4239558968" sldId="3499"/>
            <ac:picMk id="8" creationId="{DC956099-AB4C-7622-BE19-BB24B72E4EC7}"/>
          </ac:picMkLst>
        </pc:picChg>
      </pc:sldChg>
      <pc:sldMasterChg chg="add addSldLayout">
        <pc:chgData name="Johnson, James William" userId="S::jjohnso@ad.unc.edu::b54acf88-1069-472a-833e-fd92b8f00996" providerId="AD" clId="Web-{C961A9B9-4BDD-4959-8B4E-67B376CFF517}" dt="2023-03-07T16:20:04.527" v="1"/>
        <pc:sldMasterMkLst>
          <pc:docMk/>
          <pc:sldMasterMk cId="2186578793" sldId="2147483648"/>
        </pc:sldMasterMkLst>
        <pc:sldLayoutChg chg="add">
          <pc:chgData name="Johnson, James William" userId="S::jjohnso@ad.unc.edu::b54acf88-1069-472a-833e-fd92b8f00996" providerId="AD" clId="Web-{C961A9B9-4BDD-4959-8B4E-67B376CFF517}" dt="2023-03-07T16:20:04.527" v="1"/>
          <pc:sldLayoutMkLst>
            <pc:docMk/>
            <pc:sldMasterMk cId="2186578793" sldId="2147483648"/>
            <pc:sldLayoutMk cId="4013582374" sldId="2147483649"/>
          </pc:sldLayoutMkLst>
        </pc:sldLayoutChg>
        <pc:sldLayoutChg chg="add">
          <pc:chgData name="Johnson, James William" userId="S::jjohnso@ad.unc.edu::b54acf88-1069-472a-833e-fd92b8f00996" providerId="AD" clId="Web-{C961A9B9-4BDD-4959-8B4E-67B376CFF517}" dt="2023-03-07T16:20:04.527" v="1"/>
          <pc:sldLayoutMkLst>
            <pc:docMk/>
            <pc:sldMasterMk cId="2186578793" sldId="2147483648"/>
            <pc:sldLayoutMk cId="581096988" sldId="2147483650"/>
          </pc:sldLayoutMkLst>
        </pc:sldLayoutChg>
        <pc:sldLayoutChg chg="add">
          <pc:chgData name="Johnson, James William" userId="S::jjohnso@ad.unc.edu::b54acf88-1069-472a-833e-fd92b8f00996" providerId="AD" clId="Web-{C961A9B9-4BDD-4959-8B4E-67B376CFF517}" dt="2023-03-07T16:20:04.527" v="1"/>
          <pc:sldLayoutMkLst>
            <pc:docMk/>
            <pc:sldMasterMk cId="2186578793" sldId="2147483648"/>
            <pc:sldLayoutMk cId="2230331093" sldId="2147483651"/>
          </pc:sldLayoutMkLst>
        </pc:sldLayoutChg>
        <pc:sldLayoutChg chg="add">
          <pc:chgData name="Johnson, James William" userId="S::jjohnso@ad.unc.edu::b54acf88-1069-472a-833e-fd92b8f00996" providerId="AD" clId="Web-{C961A9B9-4BDD-4959-8B4E-67B376CFF517}" dt="2023-03-07T16:20:04.527" v="1"/>
          <pc:sldLayoutMkLst>
            <pc:docMk/>
            <pc:sldMasterMk cId="2186578793" sldId="2147483648"/>
            <pc:sldLayoutMk cId="3428191857" sldId="2147483652"/>
          </pc:sldLayoutMkLst>
        </pc:sldLayoutChg>
        <pc:sldLayoutChg chg="add">
          <pc:chgData name="Johnson, James William" userId="S::jjohnso@ad.unc.edu::b54acf88-1069-472a-833e-fd92b8f00996" providerId="AD" clId="Web-{C961A9B9-4BDD-4959-8B4E-67B376CFF517}" dt="2023-03-07T16:20:04.527" v="1"/>
          <pc:sldLayoutMkLst>
            <pc:docMk/>
            <pc:sldMasterMk cId="2186578793" sldId="2147483648"/>
            <pc:sldLayoutMk cId="2097292770" sldId="2147483653"/>
          </pc:sldLayoutMkLst>
        </pc:sldLayoutChg>
        <pc:sldLayoutChg chg="add">
          <pc:chgData name="Johnson, James William" userId="S::jjohnso@ad.unc.edu::b54acf88-1069-472a-833e-fd92b8f00996" providerId="AD" clId="Web-{C961A9B9-4BDD-4959-8B4E-67B376CFF517}" dt="2023-03-07T16:20:04.527" v="1"/>
          <pc:sldLayoutMkLst>
            <pc:docMk/>
            <pc:sldMasterMk cId="2186578793" sldId="2147483648"/>
            <pc:sldLayoutMk cId="2703301266" sldId="2147483654"/>
          </pc:sldLayoutMkLst>
        </pc:sldLayoutChg>
        <pc:sldLayoutChg chg="add">
          <pc:chgData name="Johnson, James William" userId="S::jjohnso@ad.unc.edu::b54acf88-1069-472a-833e-fd92b8f00996" providerId="AD" clId="Web-{C961A9B9-4BDD-4959-8B4E-67B376CFF517}" dt="2023-03-07T16:20:04.527" v="1"/>
          <pc:sldLayoutMkLst>
            <pc:docMk/>
            <pc:sldMasterMk cId="2186578793" sldId="2147483648"/>
            <pc:sldLayoutMk cId="1782534539" sldId="2147483655"/>
          </pc:sldLayoutMkLst>
        </pc:sldLayoutChg>
        <pc:sldLayoutChg chg="add">
          <pc:chgData name="Johnson, James William" userId="S::jjohnso@ad.unc.edu::b54acf88-1069-472a-833e-fd92b8f00996" providerId="AD" clId="Web-{C961A9B9-4BDD-4959-8B4E-67B376CFF517}" dt="2023-03-07T16:20:04.527" v="1"/>
          <pc:sldLayoutMkLst>
            <pc:docMk/>
            <pc:sldMasterMk cId="2186578793" sldId="2147483648"/>
            <pc:sldLayoutMk cId="2679992411" sldId="2147483656"/>
          </pc:sldLayoutMkLst>
        </pc:sldLayoutChg>
        <pc:sldLayoutChg chg="add">
          <pc:chgData name="Johnson, James William" userId="S::jjohnso@ad.unc.edu::b54acf88-1069-472a-833e-fd92b8f00996" providerId="AD" clId="Web-{C961A9B9-4BDD-4959-8B4E-67B376CFF517}" dt="2023-03-07T16:20:04.527" v="1"/>
          <pc:sldLayoutMkLst>
            <pc:docMk/>
            <pc:sldMasterMk cId="2186578793" sldId="2147483648"/>
            <pc:sldLayoutMk cId="3113096025" sldId="2147483657"/>
          </pc:sldLayoutMkLst>
        </pc:sldLayoutChg>
        <pc:sldLayoutChg chg="add">
          <pc:chgData name="Johnson, James William" userId="S::jjohnso@ad.unc.edu::b54acf88-1069-472a-833e-fd92b8f00996" providerId="AD" clId="Web-{C961A9B9-4BDD-4959-8B4E-67B376CFF517}" dt="2023-03-07T16:20:04.527" v="1"/>
          <pc:sldLayoutMkLst>
            <pc:docMk/>
            <pc:sldMasterMk cId="2186578793" sldId="2147483648"/>
            <pc:sldLayoutMk cId="863255217" sldId="2147483658"/>
          </pc:sldLayoutMkLst>
        </pc:sldLayoutChg>
        <pc:sldLayoutChg chg="add">
          <pc:chgData name="Johnson, James William" userId="S::jjohnso@ad.unc.edu::b54acf88-1069-472a-833e-fd92b8f00996" providerId="AD" clId="Web-{C961A9B9-4BDD-4959-8B4E-67B376CFF517}" dt="2023-03-07T16:20:04.527" v="1"/>
          <pc:sldLayoutMkLst>
            <pc:docMk/>
            <pc:sldMasterMk cId="2186578793" sldId="2147483648"/>
            <pc:sldLayoutMk cId="2598472226" sldId="2147483659"/>
          </pc:sldLayoutMkLst>
        </pc:sldLayoutChg>
      </pc:sldMasterChg>
    </pc:docChg>
  </pc:docChgLst>
  <pc:docChgLst>
    <pc:chgData name="Willis, Zachary Inskeep" userId="S::zwillis@ad.unc.edu::02b4a824-04be-4b48-adec-2ab54d0cc4b4" providerId="AD" clId="Web-{0D536814-A5D4-40C5-A892-CFD4E247895A}"/>
    <pc:docChg chg="modSld sldOrd">
      <pc:chgData name="Willis, Zachary Inskeep" userId="S::zwillis@ad.unc.edu::02b4a824-04be-4b48-adec-2ab54d0cc4b4" providerId="AD" clId="Web-{0D536814-A5D4-40C5-A892-CFD4E247895A}" dt="2023-03-06T21:38:58.882" v="3"/>
      <pc:docMkLst>
        <pc:docMk/>
      </pc:docMkLst>
      <pc:sldChg chg="modSp">
        <pc:chgData name="Willis, Zachary Inskeep" userId="S::zwillis@ad.unc.edu::02b4a824-04be-4b48-adec-2ab54d0cc4b4" providerId="AD" clId="Web-{0D536814-A5D4-40C5-A892-CFD4E247895A}" dt="2023-03-06T21:37:47.112" v="2" actId="20577"/>
        <pc:sldMkLst>
          <pc:docMk/>
          <pc:sldMk cId="3817630093" sldId="3492"/>
        </pc:sldMkLst>
        <pc:spChg chg="mod">
          <ac:chgData name="Willis, Zachary Inskeep" userId="S::zwillis@ad.unc.edu::02b4a824-04be-4b48-adec-2ab54d0cc4b4" providerId="AD" clId="Web-{0D536814-A5D4-40C5-A892-CFD4E247895A}" dt="2023-03-06T21:37:47.112" v="2" actId="20577"/>
          <ac:spMkLst>
            <pc:docMk/>
            <pc:sldMk cId="3817630093" sldId="3492"/>
            <ac:spMk id="13" creationId="{FB4B3233-FFA0-7168-6E60-DA414B295924}"/>
          </ac:spMkLst>
        </pc:spChg>
      </pc:sldChg>
      <pc:sldChg chg="ord">
        <pc:chgData name="Willis, Zachary Inskeep" userId="S::zwillis@ad.unc.edu::02b4a824-04be-4b48-adec-2ab54d0cc4b4" providerId="AD" clId="Web-{0D536814-A5D4-40C5-A892-CFD4E247895A}" dt="2023-03-06T21:38:58.882" v="3"/>
        <pc:sldMkLst>
          <pc:docMk/>
          <pc:sldMk cId="2876461338" sldId="3497"/>
        </pc:sldMkLst>
      </pc:sldChg>
    </pc:docChg>
  </pc:docChgLst>
  <pc:docChgLst>
    <pc:chgData name="Johnson, James William" userId="S::jjohnso@ad.unc.edu::b54acf88-1069-472a-833e-fd92b8f00996" providerId="AD" clId="Web-{D60D56EB-13ED-42E9-9E98-A001C8E24885}"/>
    <pc:docChg chg="modSld">
      <pc:chgData name="Johnson, James William" userId="S::jjohnso@ad.unc.edu::b54acf88-1069-472a-833e-fd92b8f00996" providerId="AD" clId="Web-{D60D56EB-13ED-42E9-9E98-A001C8E24885}" dt="2023-03-03T19:33:01.800" v="243"/>
      <pc:docMkLst>
        <pc:docMk/>
      </pc:docMkLst>
      <pc:sldChg chg="modSp">
        <pc:chgData name="Johnson, James William" userId="S::jjohnso@ad.unc.edu::b54acf88-1069-472a-833e-fd92b8f00996" providerId="AD" clId="Web-{D60D56EB-13ED-42E9-9E98-A001C8E24885}" dt="2023-03-03T19:33:01.800" v="243"/>
        <pc:sldMkLst>
          <pc:docMk/>
          <pc:sldMk cId="2992488410" sldId="289"/>
        </pc:sldMkLst>
        <pc:graphicFrameChg chg="mod modGraphic">
          <ac:chgData name="Johnson, James William" userId="S::jjohnso@ad.unc.edu::b54acf88-1069-472a-833e-fd92b8f00996" providerId="AD" clId="Web-{D60D56EB-13ED-42E9-9E98-A001C8E24885}" dt="2023-03-03T19:33:01.800" v="243"/>
          <ac:graphicFrameMkLst>
            <pc:docMk/>
            <pc:sldMk cId="2992488410" sldId="289"/>
            <ac:graphicFrameMk id="4" creationId="{FCE37988-85D7-C208-BF0C-AA38E495DBEC}"/>
          </ac:graphicFrameMkLst>
        </pc:graphicFrameChg>
      </pc:sldChg>
      <pc:sldChg chg="addSp modSp">
        <pc:chgData name="Johnson, James William" userId="S::jjohnso@ad.unc.edu::b54acf88-1069-472a-833e-fd92b8f00996" providerId="AD" clId="Web-{D60D56EB-13ED-42E9-9E98-A001C8E24885}" dt="2023-03-03T19:32:53.706" v="239"/>
        <pc:sldMkLst>
          <pc:docMk/>
          <pc:sldMk cId="1601801098" sldId="298"/>
        </pc:sldMkLst>
        <pc:spChg chg="add mod">
          <ac:chgData name="Johnson, James William" userId="S::jjohnso@ad.unc.edu::b54acf88-1069-472a-833e-fd92b8f00996" providerId="AD" clId="Web-{D60D56EB-13ED-42E9-9E98-A001C8E24885}" dt="2023-03-03T19:29:13.873" v="163" actId="1076"/>
          <ac:spMkLst>
            <pc:docMk/>
            <pc:sldMk cId="1601801098" sldId="298"/>
            <ac:spMk id="3" creationId="{F20BEF04-CD21-C6F4-AA8E-96F5433EB26A}"/>
          </ac:spMkLst>
        </pc:spChg>
        <pc:graphicFrameChg chg="mod modGraphic">
          <ac:chgData name="Johnson, James William" userId="S::jjohnso@ad.unc.edu::b54acf88-1069-472a-833e-fd92b8f00996" providerId="AD" clId="Web-{D60D56EB-13ED-42E9-9E98-A001C8E24885}" dt="2023-03-03T19:32:53.706" v="239"/>
          <ac:graphicFrameMkLst>
            <pc:docMk/>
            <pc:sldMk cId="1601801098" sldId="298"/>
            <ac:graphicFrameMk id="4" creationId="{FCE37988-85D7-C208-BF0C-AA38E495DBEC}"/>
          </ac:graphicFrameMkLst>
        </pc:graphicFrameChg>
      </pc:sldChg>
    </pc:docChg>
  </pc:docChgLst>
  <pc:docChgLst>
    <pc:chgData name="Willis, Zachary Inskeep" userId="02b4a824-04be-4b48-adec-2ab54d0cc4b4" providerId="ADAL" clId="{529BCFE0-6E16-4AC4-A834-A03211D02EF7}"/>
    <pc:docChg chg="undo custSel addSld delSld modSld sldOrd">
      <pc:chgData name="Willis, Zachary Inskeep" userId="02b4a824-04be-4b48-adec-2ab54d0cc4b4" providerId="ADAL" clId="{529BCFE0-6E16-4AC4-A834-A03211D02EF7}" dt="2023-03-03T18:36:11.848" v="888"/>
      <pc:docMkLst>
        <pc:docMk/>
      </pc:docMkLst>
      <pc:sldChg chg="addSp modSp mod setBg">
        <pc:chgData name="Willis, Zachary Inskeep" userId="02b4a824-04be-4b48-adec-2ab54d0cc4b4" providerId="ADAL" clId="{529BCFE0-6E16-4AC4-A834-A03211D02EF7}" dt="2023-03-02T22:08:52.063" v="129" actId="27636"/>
        <pc:sldMkLst>
          <pc:docMk/>
          <pc:sldMk cId="45313547" sldId="256"/>
        </pc:sldMkLst>
        <pc:spChg chg="mod">
          <ac:chgData name="Willis, Zachary Inskeep" userId="02b4a824-04be-4b48-adec-2ab54d0cc4b4" providerId="ADAL" clId="{529BCFE0-6E16-4AC4-A834-A03211D02EF7}" dt="2023-03-02T22:08:28.240" v="119" actId="1076"/>
          <ac:spMkLst>
            <pc:docMk/>
            <pc:sldMk cId="45313547" sldId="256"/>
            <ac:spMk id="2" creationId="{6C42F141-3473-FC90-FEB2-591B42A33BA7}"/>
          </ac:spMkLst>
        </pc:spChg>
        <pc:spChg chg="mod">
          <ac:chgData name="Willis, Zachary Inskeep" userId="02b4a824-04be-4b48-adec-2ab54d0cc4b4" providerId="ADAL" clId="{529BCFE0-6E16-4AC4-A834-A03211D02EF7}" dt="2023-03-02T22:08:52.063" v="129" actId="27636"/>
          <ac:spMkLst>
            <pc:docMk/>
            <pc:sldMk cId="45313547" sldId="256"/>
            <ac:spMk id="3" creationId="{7606A011-022A-F049-3E21-6ACBC9EE1E97}"/>
          </ac:spMkLst>
        </pc:spChg>
        <pc:picChg chg="add mod">
          <ac:chgData name="Willis, Zachary Inskeep" userId="02b4a824-04be-4b48-adec-2ab54d0cc4b4" providerId="ADAL" clId="{529BCFE0-6E16-4AC4-A834-A03211D02EF7}" dt="2023-03-02T22:08:34.736" v="121" actId="1076"/>
          <ac:picMkLst>
            <pc:docMk/>
            <pc:sldMk cId="45313547" sldId="256"/>
            <ac:picMk id="4" creationId="{F50BF8A0-80FB-86FA-2E69-712DB8CEED34}"/>
          </ac:picMkLst>
        </pc:picChg>
      </pc:sldChg>
      <pc:sldChg chg="modSp mod">
        <pc:chgData name="Willis, Zachary Inskeep" userId="02b4a824-04be-4b48-adec-2ab54d0cc4b4" providerId="ADAL" clId="{529BCFE0-6E16-4AC4-A834-A03211D02EF7}" dt="2023-03-03T17:16:18.907" v="365" actId="20577"/>
        <pc:sldMkLst>
          <pc:docMk/>
          <pc:sldMk cId="1090482925" sldId="258"/>
        </pc:sldMkLst>
        <pc:spChg chg="mod">
          <ac:chgData name="Willis, Zachary Inskeep" userId="02b4a824-04be-4b48-adec-2ab54d0cc4b4" providerId="ADAL" clId="{529BCFE0-6E16-4AC4-A834-A03211D02EF7}" dt="2023-03-03T17:16:18.907" v="365" actId="20577"/>
          <ac:spMkLst>
            <pc:docMk/>
            <pc:sldMk cId="1090482925" sldId="258"/>
            <ac:spMk id="3" creationId="{C2D122B5-E808-4387-9A48-B7AD144BB9B8}"/>
          </ac:spMkLst>
        </pc:spChg>
      </pc:sldChg>
      <pc:sldChg chg="modSp mod">
        <pc:chgData name="Willis, Zachary Inskeep" userId="02b4a824-04be-4b48-adec-2ab54d0cc4b4" providerId="ADAL" clId="{529BCFE0-6E16-4AC4-A834-A03211D02EF7}" dt="2023-03-03T16:53:13.654" v="150" actId="1076"/>
        <pc:sldMkLst>
          <pc:docMk/>
          <pc:sldMk cId="3817823577" sldId="267"/>
        </pc:sldMkLst>
        <pc:spChg chg="mod">
          <ac:chgData name="Willis, Zachary Inskeep" userId="02b4a824-04be-4b48-adec-2ab54d0cc4b4" providerId="ADAL" clId="{529BCFE0-6E16-4AC4-A834-A03211D02EF7}" dt="2023-03-03T16:53:13.654" v="150" actId="1076"/>
          <ac:spMkLst>
            <pc:docMk/>
            <pc:sldMk cId="3817823577" sldId="267"/>
            <ac:spMk id="2" creationId="{A29B34FB-BD29-55EA-8104-E86816F4CB17}"/>
          </ac:spMkLst>
        </pc:spChg>
        <pc:picChg chg="mod">
          <ac:chgData name="Willis, Zachary Inskeep" userId="02b4a824-04be-4b48-adec-2ab54d0cc4b4" providerId="ADAL" clId="{529BCFE0-6E16-4AC4-A834-A03211D02EF7}" dt="2023-03-03T16:53:10.361" v="149" actId="1076"/>
          <ac:picMkLst>
            <pc:docMk/>
            <pc:sldMk cId="3817823577" sldId="267"/>
            <ac:picMk id="7" creationId="{9FBEC833-0984-4340-375C-23BFF079021D}"/>
          </ac:picMkLst>
        </pc:picChg>
      </pc:sldChg>
      <pc:sldChg chg="modSp mod">
        <pc:chgData name="Willis, Zachary Inskeep" userId="02b4a824-04be-4b48-adec-2ab54d0cc4b4" providerId="ADAL" clId="{529BCFE0-6E16-4AC4-A834-A03211D02EF7}" dt="2023-03-03T18:31:23.996" v="693" actId="1076"/>
        <pc:sldMkLst>
          <pc:docMk/>
          <pc:sldMk cId="4061093536" sldId="275"/>
        </pc:sldMkLst>
        <pc:picChg chg="mod">
          <ac:chgData name="Willis, Zachary Inskeep" userId="02b4a824-04be-4b48-adec-2ab54d0cc4b4" providerId="ADAL" clId="{529BCFE0-6E16-4AC4-A834-A03211D02EF7}" dt="2023-03-03T18:31:23.996" v="693" actId="1076"/>
          <ac:picMkLst>
            <pc:docMk/>
            <pc:sldMk cId="4061093536" sldId="275"/>
            <ac:picMk id="5" creationId="{644E4454-0FD4-5933-7580-30C44B56562C}"/>
          </ac:picMkLst>
        </pc:picChg>
      </pc:sldChg>
      <pc:sldChg chg="del">
        <pc:chgData name="Willis, Zachary Inskeep" userId="02b4a824-04be-4b48-adec-2ab54d0cc4b4" providerId="ADAL" clId="{529BCFE0-6E16-4AC4-A834-A03211D02EF7}" dt="2023-03-02T22:01:06.906" v="0" actId="47"/>
        <pc:sldMkLst>
          <pc:docMk/>
          <pc:sldMk cId="1792592099" sldId="285"/>
        </pc:sldMkLst>
      </pc:sldChg>
      <pc:sldChg chg="modSp mod">
        <pc:chgData name="Willis, Zachary Inskeep" userId="02b4a824-04be-4b48-adec-2ab54d0cc4b4" providerId="ADAL" clId="{529BCFE0-6E16-4AC4-A834-A03211D02EF7}" dt="2023-03-03T18:30:18.314" v="690" actId="20577"/>
        <pc:sldMkLst>
          <pc:docMk/>
          <pc:sldMk cId="3826060883" sldId="286"/>
        </pc:sldMkLst>
        <pc:spChg chg="mod">
          <ac:chgData name="Willis, Zachary Inskeep" userId="02b4a824-04be-4b48-adec-2ab54d0cc4b4" providerId="ADAL" clId="{529BCFE0-6E16-4AC4-A834-A03211D02EF7}" dt="2023-03-03T18:29:16.325" v="660" actId="313"/>
          <ac:spMkLst>
            <pc:docMk/>
            <pc:sldMk cId="3826060883" sldId="286"/>
            <ac:spMk id="2" creationId="{7A266113-C4F3-5490-0EA3-3DDAA8319E42}"/>
          </ac:spMkLst>
        </pc:spChg>
        <pc:spChg chg="mod">
          <ac:chgData name="Willis, Zachary Inskeep" userId="02b4a824-04be-4b48-adec-2ab54d0cc4b4" providerId="ADAL" clId="{529BCFE0-6E16-4AC4-A834-A03211D02EF7}" dt="2023-03-03T18:30:18.314" v="690" actId="20577"/>
          <ac:spMkLst>
            <pc:docMk/>
            <pc:sldMk cId="3826060883" sldId="286"/>
            <ac:spMk id="3" creationId="{6AAFDE3A-64E1-03E8-5C76-98EE21A74E59}"/>
          </ac:spMkLst>
        </pc:spChg>
      </pc:sldChg>
      <pc:sldChg chg="modSp mod">
        <pc:chgData name="Willis, Zachary Inskeep" userId="02b4a824-04be-4b48-adec-2ab54d0cc4b4" providerId="ADAL" clId="{529BCFE0-6E16-4AC4-A834-A03211D02EF7}" dt="2023-03-03T18:23:49.424" v="607" actId="6549"/>
        <pc:sldMkLst>
          <pc:docMk/>
          <pc:sldMk cId="2992488410" sldId="289"/>
        </pc:sldMkLst>
        <pc:spChg chg="mod">
          <ac:chgData name="Willis, Zachary Inskeep" userId="02b4a824-04be-4b48-adec-2ab54d0cc4b4" providerId="ADAL" clId="{529BCFE0-6E16-4AC4-A834-A03211D02EF7}" dt="2023-03-03T18:23:49.424" v="607" actId="6549"/>
          <ac:spMkLst>
            <pc:docMk/>
            <pc:sldMk cId="2992488410" sldId="289"/>
            <ac:spMk id="2" creationId="{9C3A5E36-8811-6DA9-A0BF-44A324CE532A}"/>
          </ac:spMkLst>
        </pc:spChg>
        <pc:graphicFrameChg chg="modGraphic">
          <ac:chgData name="Willis, Zachary Inskeep" userId="02b4a824-04be-4b48-adec-2ab54d0cc4b4" providerId="ADAL" clId="{529BCFE0-6E16-4AC4-A834-A03211D02EF7}" dt="2023-03-03T16:56:25.983" v="233" actId="12385"/>
          <ac:graphicFrameMkLst>
            <pc:docMk/>
            <pc:sldMk cId="2992488410" sldId="289"/>
            <ac:graphicFrameMk id="4" creationId="{FCE37988-85D7-C208-BF0C-AA38E495DBEC}"/>
          </ac:graphicFrameMkLst>
        </pc:graphicFrameChg>
      </pc:sldChg>
      <pc:sldChg chg="modSp mod">
        <pc:chgData name="Willis, Zachary Inskeep" userId="02b4a824-04be-4b48-adec-2ab54d0cc4b4" providerId="ADAL" clId="{529BCFE0-6E16-4AC4-A834-A03211D02EF7}" dt="2023-03-03T18:26:11.212" v="648" actId="1076"/>
        <pc:sldMkLst>
          <pc:docMk/>
          <pc:sldMk cId="3835121212" sldId="290"/>
        </pc:sldMkLst>
        <pc:spChg chg="mod">
          <ac:chgData name="Willis, Zachary Inskeep" userId="02b4a824-04be-4b48-adec-2ab54d0cc4b4" providerId="ADAL" clId="{529BCFE0-6E16-4AC4-A834-A03211D02EF7}" dt="2023-03-03T16:58:26.771" v="244" actId="1076"/>
          <ac:spMkLst>
            <pc:docMk/>
            <pc:sldMk cId="3835121212" sldId="290"/>
            <ac:spMk id="2" creationId="{AE5D3DFE-27F6-00D4-9443-9339E727DDA1}"/>
          </ac:spMkLst>
        </pc:spChg>
        <pc:spChg chg="mod">
          <ac:chgData name="Willis, Zachary Inskeep" userId="02b4a824-04be-4b48-adec-2ab54d0cc4b4" providerId="ADAL" clId="{529BCFE0-6E16-4AC4-A834-A03211D02EF7}" dt="2023-03-03T18:24:45.656" v="620" actId="1076"/>
          <ac:spMkLst>
            <pc:docMk/>
            <pc:sldMk cId="3835121212" sldId="290"/>
            <ac:spMk id="10" creationId="{525BA3D8-EC76-1310-CC54-B3CAF52C2E3A}"/>
          </ac:spMkLst>
        </pc:spChg>
        <pc:spChg chg="mod">
          <ac:chgData name="Willis, Zachary Inskeep" userId="02b4a824-04be-4b48-adec-2ab54d0cc4b4" providerId="ADAL" clId="{529BCFE0-6E16-4AC4-A834-A03211D02EF7}" dt="2023-03-03T18:25:42.015" v="640" actId="14100"/>
          <ac:spMkLst>
            <pc:docMk/>
            <pc:sldMk cId="3835121212" sldId="290"/>
            <ac:spMk id="12" creationId="{3F40B77B-B727-0B28-0E26-47F2DE14A1CE}"/>
          </ac:spMkLst>
        </pc:spChg>
        <pc:spChg chg="mod">
          <ac:chgData name="Willis, Zachary Inskeep" userId="02b4a824-04be-4b48-adec-2ab54d0cc4b4" providerId="ADAL" clId="{529BCFE0-6E16-4AC4-A834-A03211D02EF7}" dt="2023-03-03T18:25:45.403" v="641" actId="1076"/>
          <ac:spMkLst>
            <pc:docMk/>
            <pc:sldMk cId="3835121212" sldId="290"/>
            <ac:spMk id="14" creationId="{979BF8D6-BB4B-4031-0140-066C27F1E3B0}"/>
          </ac:spMkLst>
        </pc:spChg>
        <pc:spChg chg="mod">
          <ac:chgData name="Willis, Zachary Inskeep" userId="02b4a824-04be-4b48-adec-2ab54d0cc4b4" providerId="ADAL" clId="{529BCFE0-6E16-4AC4-A834-A03211D02EF7}" dt="2023-03-03T18:26:11.212" v="648" actId="1076"/>
          <ac:spMkLst>
            <pc:docMk/>
            <pc:sldMk cId="3835121212" sldId="290"/>
            <ac:spMk id="17" creationId="{4523DFB0-9A2B-C275-B75F-92442419BC61}"/>
          </ac:spMkLst>
        </pc:spChg>
        <pc:spChg chg="mod">
          <ac:chgData name="Willis, Zachary Inskeep" userId="02b4a824-04be-4b48-adec-2ab54d0cc4b4" providerId="ADAL" clId="{529BCFE0-6E16-4AC4-A834-A03211D02EF7}" dt="2023-03-03T18:26:02.832" v="645" actId="688"/>
          <ac:spMkLst>
            <pc:docMk/>
            <pc:sldMk cId="3835121212" sldId="290"/>
            <ac:spMk id="19" creationId="{B8B6722A-155D-6F34-19BD-EBE6D743B33B}"/>
          </ac:spMkLst>
        </pc:spChg>
        <pc:spChg chg="mod">
          <ac:chgData name="Willis, Zachary Inskeep" userId="02b4a824-04be-4b48-adec-2ab54d0cc4b4" providerId="ADAL" clId="{529BCFE0-6E16-4AC4-A834-A03211D02EF7}" dt="2023-03-03T18:25:10.515" v="628" actId="1076"/>
          <ac:spMkLst>
            <pc:docMk/>
            <pc:sldMk cId="3835121212" sldId="290"/>
            <ac:spMk id="21" creationId="{A105583C-2A14-4A16-1B3A-FCA75AC9FC1D}"/>
          </ac:spMkLst>
        </pc:spChg>
        <pc:spChg chg="mod">
          <ac:chgData name="Willis, Zachary Inskeep" userId="02b4a824-04be-4b48-adec-2ab54d0cc4b4" providerId="ADAL" clId="{529BCFE0-6E16-4AC4-A834-A03211D02EF7}" dt="2023-03-03T18:24:24.916" v="612" actId="1076"/>
          <ac:spMkLst>
            <pc:docMk/>
            <pc:sldMk cId="3835121212" sldId="290"/>
            <ac:spMk id="22" creationId="{4C5ADF0F-2587-B1D6-B0BC-F4D7E1BAC8D3}"/>
          </ac:spMkLst>
        </pc:spChg>
        <pc:spChg chg="mod">
          <ac:chgData name="Willis, Zachary Inskeep" userId="02b4a824-04be-4b48-adec-2ab54d0cc4b4" providerId="ADAL" clId="{529BCFE0-6E16-4AC4-A834-A03211D02EF7}" dt="2023-03-03T18:24:27.292" v="613" actId="1076"/>
          <ac:spMkLst>
            <pc:docMk/>
            <pc:sldMk cId="3835121212" sldId="290"/>
            <ac:spMk id="23" creationId="{8C960197-C2FE-0035-8407-043B39D90F1B}"/>
          </ac:spMkLst>
        </pc:spChg>
        <pc:spChg chg="mod">
          <ac:chgData name="Willis, Zachary Inskeep" userId="02b4a824-04be-4b48-adec-2ab54d0cc4b4" providerId="ADAL" clId="{529BCFE0-6E16-4AC4-A834-A03211D02EF7}" dt="2023-03-03T18:24:41.916" v="619" actId="1076"/>
          <ac:spMkLst>
            <pc:docMk/>
            <pc:sldMk cId="3835121212" sldId="290"/>
            <ac:spMk id="24" creationId="{11E0B578-FF0B-5573-446B-E81178DAFDCE}"/>
          </ac:spMkLst>
        </pc:spChg>
        <pc:spChg chg="mod">
          <ac:chgData name="Willis, Zachary Inskeep" userId="02b4a824-04be-4b48-adec-2ab54d0cc4b4" providerId="ADAL" clId="{529BCFE0-6E16-4AC4-A834-A03211D02EF7}" dt="2023-03-03T18:24:47.282" v="621" actId="1076"/>
          <ac:spMkLst>
            <pc:docMk/>
            <pc:sldMk cId="3835121212" sldId="290"/>
            <ac:spMk id="25" creationId="{FAFB3873-B678-036A-811C-2FB0331F0633}"/>
          </ac:spMkLst>
        </pc:spChg>
        <pc:grpChg chg="mod">
          <ac:chgData name="Willis, Zachary Inskeep" userId="02b4a824-04be-4b48-adec-2ab54d0cc4b4" providerId="ADAL" clId="{529BCFE0-6E16-4AC4-A834-A03211D02EF7}" dt="2023-03-03T18:25:35.783" v="638" actId="1076"/>
          <ac:grpSpMkLst>
            <pc:docMk/>
            <pc:sldMk cId="3835121212" sldId="290"/>
            <ac:grpSpMk id="7" creationId="{96C687EA-6520-B73F-E1A7-62DB428DB261}"/>
          </ac:grpSpMkLst>
        </pc:grpChg>
      </pc:sldChg>
      <pc:sldChg chg="modSp mod">
        <pc:chgData name="Willis, Zachary Inskeep" userId="02b4a824-04be-4b48-adec-2ab54d0cc4b4" providerId="ADAL" clId="{529BCFE0-6E16-4AC4-A834-A03211D02EF7}" dt="2023-03-03T16:58:41.498" v="246" actId="14100"/>
        <pc:sldMkLst>
          <pc:docMk/>
          <pc:sldMk cId="109306446" sldId="291"/>
        </pc:sldMkLst>
        <pc:spChg chg="mod">
          <ac:chgData name="Willis, Zachary Inskeep" userId="02b4a824-04be-4b48-adec-2ab54d0cc4b4" providerId="ADAL" clId="{529BCFE0-6E16-4AC4-A834-A03211D02EF7}" dt="2023-03-03T16:58:41.498" v="246" actId="14100"/>
          <ac:spMkLst>
            <pc:docMk/>
            <pc:sldMk cId="109306446" sldId="291"/>
            <ac:spMk id="3" creationId="{B11BAB3D-FDB0-AD5B-4E91-74762B94C51D}"/>
          </ac:spMkLst>
        </pc:spChg>
      </pc:sldChg>
      <pc:sldChg chg="modSp mod">
        <pc:chgData name="Willis, Zachary Inskeep" userId="02b4a824-04be-4b48-adec-2ab54d0cc4b4" providerId="ADAL" clId="{529BCFE0-6E16-4AC4-A834-A03211D02EF7}" dt="2023-03-03T16:51:29.906" v="141" actId="1076"/>
        <pc:sldMkLst>
          <pc:docMk/>
          <pc:sldMk cId="1176894757" sldId="292"/>
        </pc:sldMkLst>
        <pc:picChg chg="mod">
          <ac:chgData name="Willis, Zachary Inskeep" userId="02b4a824-04be-4b48-adec-2ab54d0cc4b4" providerId="ADAL" clId="{529BCFE0-6E16-4AC4-A834-A03211D02EF7}" dt="2023-03-03T16:51:29.906" v="141" actId="1076"/>
          <ac:picMkLst>
            <pc:docMk/>
            <pc:sldMk cId="1176894757" sldId="292"/>
            <ac:picMk id="5" creationId="{2362442D-3234-EC5A-90C8-2DA4B023859A}"/>
          </ac:picMkLst>
        </pc:picChg>
      </pc:sldChg>
      <pc:sldChg chg="modSp mod">
        <pc:chgData name="Willis, Zachary Inskeep" userId="02b4a824-04be-4b48-adec-2ab54d0cc4b4" providerId="ADAL" clId="{529BCFE0-6E16-4AC4-A834-A03211D02EF7}" dt="2023-03-03T16:52:14.061" v="142" actId="1076"/>
        <pc:sldMkLst>
          <pc:docMk/>
          <pc:sldMk cId="524570224" sldId="293"/>
        </pc:sldMkLst>
        <pc:picChg chg="mod">
          <ac:chgData name="Willis, Zachary Inskeep" userId="02b4a824-04be-4b48-adec-2ab54d0cc4b4" providerId="ADAL" clId="{529BCFE0-6E16-4AC4-A834-A03211D02EF7}" dt="2023-03-03T16:52:14.061" v="142" actId="1076"/>
          <ac:picMkLst>
            <pc:docMk/>
            <pc:sldMk cId="524570224" sldId="293"/>
            <ac:picMk id="5" creationId="{72F0DB36-9FBE-92C0-1F5C-101943A3E4C6}"/>
          </ac:picMkLst>
        </pc:picChg>
      </pc:sldChg>
      <pc:sldChg chg="modSp mod">
        <pc:chgData name="Willis, Zachary Inskeep" userId="02b4a824-04be-4b48-adec-2ab54d0cc4b4" providerId="ADAL" clId="{529BCFE0-6E16-4AC4-A834-A03211D02EF7}" dt="2023-03-02T22:11:59.514" v="135" actId="1076"/>
        <pc:sldMkLst>
          <pc:docMk/>
          <pc:sldMk cId="717849014" sldId="295"/>
        </pc:sldMkLst>
        <pc:spChg chg="mod">
          <ac:chgData name="Willis, Zachary Inskeep" userId="02b4a824-04be-4b48-adec-2ab54d0cc4b4" providerId="ADAL" clId="{529BCFE0-6E16-4AC4-A834-A03211D02EF7}" dt="2023-03-02T22:11:59.514" v="135" actId="1076"/>
          <ac:spMkLst>
            <pc:docMk/>
            <pc:sldMk cId="717849014" sldId="295"/>
            <ac:spMk id="4" creationId="{09C7162E-F998-F298-B8AC-1D102857F460}"/>
          </ac:spMkLst>
        </pc:spChg>
      </pc:sldChg>
      <pc:sldChg chg="modSp mod">
        <pc:chgData name="Willis, Zachary Inskeep" userId="02b4a824-04be-4b48-adec-2ab54d0cc4b4" providerId="ADAL" clId="{529BCFE0-6E16-4AC4-A834-A03211D02EF7}" dt="2023-03-03T16:55:00.418" v="225" actId="27636"/>
        <pc:sldMkLst>
          <pc:docMk/>
          <pc:sldMk cId="1078070887" sldId="297"/>
        </pc:sldMkLst>
        <pc:spChg chg="mod">
          <ac:chgData name="Willis, Zachary Inskeep" userId="02b4a824-04be-4b48-adec-2ab54d0cc4b4" providerId="ADAL" clId="{529BCFE0-6E16-4AC4-A834-A03211D02EF7}" dt="2023-03-03T16:55:00.418" v="225" actId="27636"/>
          <ac:spMkLst>
            <pc:docMk/>
            <pc:sldMk cId="1078070887" sldId="297"/>
            <ac:spMk id="3" creationId="{A18B12F0-05E9-A669-FB2A-F22B944717E8}"/>
          </ac:spMkLst>
        </pc:spChg>
        <pc:spChg chg="mod">
          <ac:chgData name="Willis, Zachary Inskeep" userId="02b4a824-04be-4b48-adec-2ab54d0cc4b4" providerId="ADAL" clId="{529BCFE0-6E16-4AC4-A834-A03211D02EF7}" dt="2023-03-03T16:54:51.744" v="222" actId="1076"/>
          <ac:spMkLst>
            <pc:docMk/>
            <pc:sldMk cId="1078070887" sldId="297"/>
            <ac:spMk id="6" creationId="{F7A432AC-5354-C3CA-C561-028DF2B5DF31}"/>
          </ac:spMkLst>
        </pc:spChg>
      </pc:sldChg>
      <pc:sldChg chg="modSp mod">
        <pc:chgData name="Willis, Zachary Inskeep" userId="02b4a824-04be-4b48-adec-2ab54d0cc4b4" providerId="ADAL" clId="{529BCFE0-6E16-4AC4-A834-A03211D02EF7}" dt="2023-03-03T18:23:54.296" v="608" actId="6549"/>
        <pc:sldMkLst>
          <pc:docMk/>
          <pc:sldMk cId="1601801098" sldId="298"/>
        </pc:sldMkLst>
        <pc:spChg chg="mod">
          <ac:chgData name="Willis, Zachary Inskeep" userId="02b4a824-04be-4b48-adec-2ab54d0cc4b4" providerId="ADAL" clId="{529BCFE0-6E16-4AC4-A834-A03211D02EF7}" dt="2023-03-03T18:23:54.296" v="608" actId="6549"/>
          <ac:spMkLst>
            <pc:docMk/>
            <pc:sldMk cId="1601801098" sldId="298"/>
            <ac:spMk id="2" creationId="{9C3A5E36-8811-6DA9-A0BF-44A324CE532A}"/>
          </ac:spMkLst>
        </pc:spChg>
        <pc:graphicFrameChg chg="modGraphic">
          <ac:chgData name="Willis, Zachary Inskeep" userId="02b4a824-04be-4b48-adec-2ab54d0cc4b4" providerId="ADAL" clId="{529BCFE0-6E16-4AC4-A834-A03211D02EF7}" dt="2023-03-03T16:57:50.174" v="243" actId="14734"/>
          <ac:graphicFrameMkLst>
            <pc:docMk/>
            <pc:sldMk cId="1601801098" sldId="298"/>
            <ac:graphicFrameMk id="4" creationId="{FCE37988-85D7-C208-BF0C-AA38E495DBEC}"/>
          </ac:graphicFrameMkLst>
        </pc:graphicFrameChg>
      </pc:sldChg>
      <pc:sldChg chg="addSp delSp modSp mod">
        <pc:chgData name="Willis, Zachary Inskeep" userId="02b4a824-04be-4b48-adec-2ab54d0cc4b4" providerId="ADAL" clId="{529BCFE0-6E16-4AC4-A834-A03211D02EF7}" dt="2023-03-03T17:15:37.611" v="324" actId="1076"/>
        <pc:sldMkLst>
          <pc:docMk/>
          <pc:sldMk cId="1105346302" sldId="551"/>
        </pc:sldMkLst>
        <pc:spChg chg="mod">
          <ac:chgData name="Willis, Zachary Inskeep" userId="02b4a824-04be-4b48-adec-2ab54d0cc4b4" providerId="ADAL" clId="{529BCFE0-6E16-4AC4-A834-A03211D02EF7}" dt="2023-03-03T17:15:37.611" v="324" actId="1076"/>
          <ac:spMkLst>
            <pc:docMk/>
            <pc:sldMk cId="1105346302" sldId="551"/>
            <ac:spMk id="2" creationId="{6C84E14F-CE31-0A06-64B8-4533951EDC50}"/>
          </ac:spMkLst>
        </pc:spChg>
        <pc:spChg chg="del mod">
          <ac:chgData name="Willis, Zachary Inskeep" userId="02b4a824-04be-4b48-adec-2ab54d0cc4b4" providerId="ADAL" clId="{529BCFE0-6E16-4AC4-A834-A03211D02EF7}" dt="2023-03-03T17:14:07.247" v="300" actId="478"/>
          <ac:spMkLst>
            <pc:docMk/>
            <pc:sldMk cId="1105346302" sldId="551"/>
            <ac:spMk id="3" creationId="{C9782947-0DAC-0C97-1627-994DE24012CA}"/>
          </ac:spMkLst>
        </pc:spChg>
        <pc:spChg chg="mod">
          <ac:chgData name="Willis, Zachary Inskeep" userId="02b4a824-04be-4b48-adec-2ab54d0cc4b4" providerId="ADAL" clId="{529BCFE0-6E16-4AC4-A834-A03211D02EF7}" dt="2023-03-03T17:15:02.265" v="312" actId="14100"/>
          <ac:spMkLst>
            <pc:docMk/>
            <pc:sldMk cId="1105346302" sldId="551"/>
            <ac:spMk id="4" creationId="{1CF75747-7FF2-6752-9A7F-908B04E641F2}"/>
          </ac:spMkLst>
        </pc:spChg>
        <pc:picChg chg="add mod">
          <ac:chgData name="Willis, Zachary Inskeep" userId="02b4a824-04be-4b48-adec-2ab54d0cc4b4" providerId="ADAL" clId="{529BCFE0-6E16-4AC4-A834-A03211D02EF7}" dt="2023-03-03T17:15:12.904" v="318" actId="1076"/>
          <ac:picMkLst>
            <pc:docMk/>
            <pc:sldMk cId="1105346302" sldId="551"/>
            <ac:picMk id="6" creationId="{4ACA5066-CD48-E95F-EA3C-C7056E9B8C0C}"/>
          </ac:picMkLst>
        </pc:picChg>
      </pc:sldChg>
      <pc:sldChg chg="modSp mod">
        <pc:chgData name="Willis, Zachary Inskeep" userId="02b4a824-04be-4b48-adec-2ab54d0cc4b4" providerId="ADAL" clId="{529BCFE0-6E16-4AC4-A834-A03211D02EF7}" dt="2023-03-03T18:22:43.642" v="606" actId="20577"/>
        <pc:sldMkLst>
          <pc:docMk/>
          <pc:sldMk cId="3853084391" sldId="554"/>
        </pc:sldMkLst>
        <pc:spChg chg="mod">
          <ac:chgData name="Willis, Zachary Inskeep" userId="02b4a824-04be-4b48-adec-2ab54d0cc4b4" providerId="ADAL" clId="{529BCFE0-6E16-4AC4-A834-A03211D02EF7}" dt="2023-03-03T18:22:43.642" v="606" actId="20577"/>
          <ac:spMkLst>
            <pc:docMk/>
            <pc:sldMk cId="3853084391" sldId="554"/>
            <ac:spMk id="3" creationId="{C2D122B5-E808-4387-9A48-B7AD144BB9B8}"/>
          </ac:spMkLst>
        </pc:spChg>
      </pc:sldChg>
      <pc:sldChg chg="addSp delSp modSp mod">
        <pc:chgData name="Willis, Zachary Inskeep" userId="02b4a824-04be-4b48-adec-2ab54d0cc4b4" providerId="ADAL" clId="{529BCFE0-6E16-4AC4-A834-A03211D02EF7}" dt="2023-03-03T16:53:50.803" v="176" actId="478"/>
        <pc:sldMkLst>
          <pc:docMk/>
          <pc:sldMk cId="972378583" sldId="556"/>
        </pc:sldMkLst>
        <pc:spChg chg="add del">
          <ac:chgData name="Willis, Zachary Inskeep" userId="02b4a824-04be-4b48-adec-2ab54d0cc4b4" providerId="ADAL" clId="{529BCFE0-6E16-4AC4-A834-A03211D02EF7}" dt="2023-03-03T16:53:50.803" v="176" actId="478"/>
          <ac:spMkLst>
            <pc:docMk/>
            <pc:sldMk cId="972378583" sldId="556"/>
            <ac:spMk id="2" creationId="{FE5CB2BC-49BC-9DEB-BFDA-55C4F4F05512}"/>
          </ac:spMkLst>
        </pc:spChg>
        <pc:spChg chg="mod">
          <ac:chgData name="Willis, Zachary Inskeep" userId="02b4a824-04be-4b48-adec-2ab54d0cc4b4" providerId="ADAL" clId="{529BCFE0-6E16-4AC4-A834-A03211D02EF7}" dt="2023-03-03T16:53:32.566" v="165" actId="1035"/>
          <ac:spMkLst>
            <pc:docMk/>
            <pc:sldMk cId="972378583" sldId="556"/>
            <ac:spMk id="6" creationId="{E922D8A7-317E-0639-ED06-926AF63448CD}"/>
          </ac:spMkLst>
        </pc:spChg>
        <pc:picChg chg="mod">
          <ac:chgData name="Willis, Zachary Inskeep" userId="02b4a824-04be-4b48-adec-2ab54d0cc4b4" providerId="ADAL" clId="{529BCFE0-6E16-4AC4-A834-A03211D02EF7}" dt="2023-03-03T16:53:32.566" v="165" actId="1035"/>
          <ac:picMkLst>
            <pc:docMk/>
            <pc:sldMk cId="972378583" sldId="556"/>
            <ac:picMk id="5" creationId="{C312C615-ECE5-30BC-0FE4-CEBF4B45C4B5}"/>
          </ac:picMkLst>
        </pc:picChg>
      </pc:sldChg>
      <pc:sldChg chg="modSp mod">
        <pc:chgData name="Willis, Zachary Inskeep" userId="02b4a824-04be-4b48-adec-2ab54d0cc4b4" providerId="ADAL" clId="{529BCFE0-6E16-4AC4-A834-A03211D02EF7}" dt="2023-03-03T16:54:24.087" v="221" actId="1076"/>
        <pc:sldMkLst>
          <pc:docMk/>
          <pc:sldMk cId="351610890" sldId="557"/>
        </pc:sldMkLst>
        <pc:spChg chg="mod">
          <ac:chgData name="Willis, Zachary Inskeep" userId="02b4a824-04be-4b48-adec-2ab54d0cc4b4" providerId="ADAL" clId="{529BCFE0-6E16-4AC4-A834-A03211D02EF7}" dt="2023-03-03T16:54:24.087" v="221" actId="1076"/>
          <ac:spMkLst>
            <pc:docMk/>
            <pc:sldMk cId="351610890" sldId="557"/>
            <ac:spMk id="4" creationId="{C801BF9D-5E83-A0D4-4887-11F58420E354}"/>
          </ac:spMkLst>
        </pc:spChg>
        <pc:spChg chg="mod">
          <ac:chgData name="Willis, Zachary Inskeep" userId="02b4a824-04be-4b48-adec-2ab54d0cc4b4" providerId="ADAL" clId="{529BCFE0-6E16-4AC4-A834-A03211D02EF7}" dt="2023-03-03T16:54:13.875" v="219" actId="1035"/>
          <ac:spMkLst>
            <pc:docMk/>
            <pc:sldMk cId="351610890" sldId="557"/>
            <ac:spMk id="7" creationId="{84050D99-F6AB-D996-88DF-3D993F85392B}"/>
          </ac:spMkLst>
        </pc:spChg>
        <pc:picChg chg="mod">
          <ac:chgData name="Willis, Zachary Inskeep" userId="02b4a824-04be-4b48-adec-2ab54d0cc4b4" providerId="ADAL" clId="{529BCFE0-6E16-4AC4-A834-A03211D02EF7}" dt="2023-03-03T16:54:13.875" v="219" actId="1035"/>
          <ac:picMkLst>
            <pc:docMk/>
            <pc:sldMk cId="351610890" sldId="557"/>
            <ac:picMk id="6" creationId="{DAFE0196-8BF4-4CAC-0AB0-B15FD2BA728D}"/>
          </ac:picMkLst>
        </pc:picChg>
      </pc:sldChg>
      <pc:sldChg chg="modSp mod">
        <pc:chgData name="Willis, Zachary Inskeep" userId="02b4a824-04be-4b48-adec-2ab54d0cc4b4" providerId="ADAL" clId="{529BCFE0-6E16-4AC4-A834-A03211D02EF7}" dt="2023-03-03T16:55:29.289" v="228" actId="179"/>
        <pc:sldMkLst>
          <pc:docMk/>
          <pc:sldMk cId="1398335404" sldId="558"/>
        </pc:sldMkLst>
        <pc:spChg chg="mod">
          <ac:chgData name="Willis, Zachary Inskeep" userId="02b4a824-04be-4b48-adec-2ab54d0cc4b4" providerId="ADAL" clId="{529BCFE0-6E16-4AC4-A834-A03211D02EF7}" dt="2023-03-03T16:55:29.289" v="228" actId="179"/>
          <ac:spMkLst>
            <pc:docMk/>
            <pc:sldMk cId="1398335404" sldId="558"/>
            <ac:spMk id="3" creationId="{C2D122B5-E808-4387-9A48-B7AD144BB9B8}"/>
          </ac:spMkLst>
        </pc:spChg>
      </pc:sldChg>
      <pc:sldChg chg="addSp delSp modSp mod">
        <pc:chgData name="Willis, Zachary Inskeep" userId="02b4a824-04be-4b48-adec-2ab54d0cc4b4" providerId="ADAL" clId="{529BCFE0-6E16-4AC4-A834-A03211D02EF7}" dt="2023-03-03T18:15:24.877" v="489" actId="20577"/>
        <pc:sldMkLst>
          <pc:docMk/>
          <pc:sldMk cId="1295264663" sldId="1852"/>
        </pc:sldMkLst>
        <pc:spChg chg="mod">
          <ac:chgData name="Willis, Zachary Inskeep" userId="02b4a824-04be-4b48-adec-2ab54d0cc4b4" providerId="ADAL" clId="{529BCFE0-6E16-4AC4-A834-A03211D02EF7}" dt="2023-03-03T18:15:24.877" v="489" actId="20577"/>
          <ac:spMkLst>
            <pc:docMk/>
            <pc:sldMk cId="1295264663" sldId="1852"/>
            <ac:spMk id="3" creationId="{43EC1FFB-B70E-42F3-A64C-A3C17C41F138}"/>
          </ac:spMkLst>
        </pc:spChg>
        <pc:spChg chg="add del mod">
          <ac:chgData name="Willis, Zachary Inskeep" userId="02b4a824-04be-4b48-adec-2ab54d0cc4b4" providerId="ADAL" clId="{529BCFE0-6E16-4AC4-A834-A03211D02EF7}" dt="2023-03-03T18:14:28.534" v="368" actId="478"/>
          <ac:spMkLst>
            <pc:docMk/>
            <pc:sldMk cId="1295264663" sldId="1852"/>
            <ac:spMk id="10" creationId="{FE2DE460-AADC-00DA-7060-6D4C5B2D1893}"/>
          </ac:spMkLst>
        </pc:spChg>
        <pc:picChg chg="del">
          <ac:chgData name="Willis, Zachary Inskeep" userId="02b4a824-04be-4b48-adec-2ab54d0cc4b4" providerId="ADAL" clId="{529BCFE0-6E16-4AC4-A834-A03211D02EF7}" dt="2023-03-03T18:14:25.730" v="367" actId="478"/>
          <ac:picMkLst>
            <pc:docMk/>
            <pc:sldMk cId="1295264663" sldId="1852"/>
            <ac:picMk id="4" creationId="{9BF29C68-D097-7139-77D3-A84C5078988E}"/>
          </ac:picMkLst>
        </pc:picChg>
        <pc:picChg chg="del">
          <ac:chgData name="Willis, Zachary Inskeep" userId="02b4a824-04be-4b48-adec-2ab54d0cc4b4" providerId="ADAL" clId="{529BCFE0-6E16-4AC4-A834-A03211D02EF7}" dt="2023-03-03T18:14:25.730" v="367" actId="478"/>
          <ac:picMkLst>
            <pc:docMk/>
            <pc:sldMk cId="1295264663" sldId="1852"/>
            <ac:picMk id="5" creationId="{4F0CF87D-A42D-6C08-E224-DE5BA1FD9D02}"/>
          </ac:picMkLst>
        </pc:picChg>
        <pc:picChg chg="del">
          <ac:chgData name="Willis, Zachary Inskeep" userId="02b4a824-04be-4b48-adec-2ab54d0cc4b4" providerId="ADAL" clId="{529BCFE0-6E16-4AC4-A834-A03211D02EF7}" dt="2023-03-03T18:14:25.730" v="367" actId="478"/>
          <ac:picMkLst>
            <pc:docMk/>
            <pc:sldMk cId="1295264663" sldId="1852"/>
            <ac:picMk id="6" creationId="{6404C198-1CE7-C443-F91D-524C30E78919}"/>
          </ac:picMkLst>
        </pc:picChg>
        <pc:picChg chg="mod">
          <ac:chgData name="Willis, Zachary Inskeep" userId="02b4a824-04be-4b48-adec-2ab54d0cc4b4" providerId="ADAL" clId="{529BCFE0-6E16-4AC4-A834-A03211D02EF7}" dt="2023-03-02T22:07:09.136" v="105" actId="1076"/>
          <ac:picMkLst>
            <pc:docMk/>
            <pc:sldMk cId="1295264663" sldId="1852"/>
            <ac:picMk id="7" creationId="{C204C7CA-7178-1F2F-3691-E8F366ECA732}"/>
          </ac:picMkLst>
        </pc:picChg>
        <pc:picChg chg="del">
          <ac:chgData name="Willis, Zachary Inskeep" userId="02b4a824-04be-4b48-adec-2ab54d0cc4b4" providerId="ADAL" clId="{529BCFE0-6E16-4AC4-A834-A03211D02EF7}" dt="2023-03-03T18:14:25.730" v="367" actId="478"/>
          <ac:picMkLst>
            <pc:docMk/>
            <pc:sldMk cId="1295264663" sldId="1852"/>
            <ac:picMk id="9" creationId="{4560725F-8DFD-F9A6-CAE2-4C818C8D7CA2}"/>
          </ac:picMkLst>
        </pc:picChg>
      </pc:sldChg>
      <pc:sldChg chg="ord">
        <pc:chgData name="Willis, Zachary Inskeep" userId="02b4a824-04be-4b48-adec-2ab54d0cc4b4" providerId="ADAL" clId="{529BCFE0-6E16-4AC4-A834-A03211D02EF7}" dt="2023-03-02T22:05:32.279" v="53"/>
        <pc:sldMkLst>
          <pc:docMk/>
          <pc:sldMk cId="2421347624" sldId="1855"/>
        </pc:sldMkLst>
      </pc:sldChg>
      <pc:sldChg chg="modSp mod">
        <pc:chgData name="Willis, Zachary Inskeep" userId="02b4a824-04be-4b48-adec-2ab54d0cc4b4" providerId="ADAL" clId="{529BCFE0-6E16-4AC4-A834-A03211D02EF7}" dt="2023-03-02T22:06:33.312" v="104" actId="20577"/>
        <pc:sldMkLst>
          <pc:docMk/>
          <pc:sldMk cId="1887443871" sldId="1858"/>
        </pc:sldMkLst>
        <pc:spChg chg="mod">
          <ac:chgData name="Willis, Zachary Inskeep" userId="02b4a824-04be-4b48-adec-2ab54d0cc4b4" providerId="ADAL" clId="{529BCFE0-6E16-4AC4-A834-A03211D02EF7}" dt="2023-03-02T22:06:33.312" v="104" actId="20577"/>
          <ac:spMkLst>
            <pc:docMk/>
            <pc:sldMk cId="1887443871" sldId="1858"/>
            <ac:spMk id="8" creationId="{F6DC0713-19F8-003F-900F-B3750AA35CBE}"/>
          </ac:spMkLst>
        </pc:spChg>
        <pc:spChg chg="mod">
          <ac:chgData name="Willis, Zachary Inskeep" userId="02b4a824-04be-4b48-adec-2ab54d0cc4b4" providerId="ADAL" clId="{529BCFE0-6E16-4AC4-A834-A03211D02EF7}" dt="2023-03-02T22:06:15.414" v="81" actId="20577"/>
          <ac:spMkLst>
            <pc:docMk/>
            <pc:sldMk cId="1887443871" sldId="1858"/>
            <ac:spMk id="10" creationId="{2DBC290E-49E4-ADBA-CC67-24708096B3FF}"/>
          </ac:spMkLst>
        </pc:spChg>
      </pc:sldChg>
      <pc:sldChg chg="modSp mod">
        <pc:chgData name="Willis, Zachary Inskeep" userId="02b4a824-04be-4b48-adec-2ab54d0cc4b4" providerId="ADAL" clId="{529BCFE0-6E16-4AC4-A834-A03211D02EF7}" dt="2023-03-02T22:11:09.694" v="131" actId="207"/>
        <pc:sldMkLst>
          <pc:docMk/>
          <pc:sldMk cId="2971682044" sldId="1860"/>
        </pc:sldMkLst>
        <pc:spChg chg="mod">
          <ac:chgData name="Willis, Zachary Inskeep" userId="02b4a824-04be-4b48-adec-2ab54d0cc4b4" providerId="ADAL" clId="{529BCFE0-6E16-4AC4-A834-A03211D02EF7}" dt="2023-03-02T22:05:21.102" v="50" actId="1076"/>
          <ac:spMkLst>
            <pc:docMk/>
            <pc:sldMk cId="2971682044" sldId="1860"/>
            <ac:spMk id="2" creationId="{93387B66-40AD-98A4-90C2-94AB896D1F68}"/>
          </ac:spMkLst>
        </pc:spChg>
        <pc:spChg chg="mod">
          <ac:chgData name="Willis, Zachary Inskeep" userId="02b4a824-04be-4b48-adec-2ab54d0cc4b4" providerId="ADAL" clId="{529BCFE0-6E16-4AC4-A834-A03211D02EF7}" dt="2023-03-02T22:11:09.694" v="131" actId="207"/>
          <ac:spMkLst>
            <pc:docMk/>
            <pc:sldMk cId="2971682044" sldId="1860"/>
            <ac:spMk id="3" creationId="{92B03A43-927E-CCC9-0755-0CBBDEE12002}"/>
          </ac:spMkLst>
        </pc:spChg>
      </pc:sldChg>
      <pc:sldChg chg="addSp delSp modSp mod">
        <pc:chgData name="Willis, Zachary Inskeep" userId="02b4a824-04be-4b48-adec-2ab54d0cc4b4" providerId="ADAL" clId="{529BCFE0-6E16-4AC4-A834-A03211D02EF7}" dt="2023-03-03T17:09:16.002" v="299" actId="20577"/>
        <pc:sldMkLst>
          <pc:docMk/>
          <pc:sldMk cId="3817630093" sldId="3492"/>
        </pc:sldMkLst>
        <pc:spChg chg="add del mod">
          <ac:chgData name="Willis, Zachary Inskeep" userId="02b4a824-04be-4b48-adec-2ab54d0cc4b4" providerId="ADAL" clId="{529BCFE0-6E16-4AC4-A834-A03211D02EF7}" dt="2023-03-02T22:05:46.149" v="55" actId="478"/>
          <ac:spMkLst>
            <pc:docMk/>
            <pc:sldMk cId="3817630093" sldId="3492"/>
            <ac:spMk id="5" creationId="{C505C78A-94D2-E141-D882-9FE8F0AFCFDA}"/>
          </ac:spMkLst>
        </pc:spChg>
        <pc:spChg chg="mod">
          <ac:chgData name="Willis, Zachary Inskeep" userId="02b4a824-04be-4b48-adec-2ab54d0cc4b4" providerId="ADAL" clId="{529BCFE0-6E16-4AC4-A834-A03211D02EF7}" dt="2023-03-03T17:09:16.002" v="299" actId="20577"/>
          <ac:spMkLst>
            <pc:docMk/>
            <pc:sldMk cId="3817630093" sldId="3492"/>
            <ac:spMk id="13" creationId="{FB4B3233-FFA0-7168-6E60-DA414B295924}"/>
          </ac:spMkLst>
        </pc:spChg>
        <pc:picChg chg="del">
          <ac:chgData name="Willis, Zachary Inskeep" userId="02b4a824-04be-4b48-adec-2ab54d0cc4b4" providerId="ADAL" clId="{529BCFE0-6E16-4AC4-A834-A03211D02EF7}" dt="2023-03-02T22:05:42.842" v="54" actId="478"/>
          <ac:picMkLst>
            <pc:docMk/>
            <pc:sldMk cId="3817630093" sldId="3492"/>
            <ac:picMk id="19" creationId="{3B114380-886C-FF40-A9A8-65C8E1D48842}"/>
          </ac:picMkLst>
        </pc:picChg>
      </pc:sldChg>
      <pc:sldChg chg="modSp mod">
        <pc:chgData name="Willis, Zachary Inskeep" userId="02b4a824-04be-4b48-adec-2ab54d0cc4b4" providerId="ADAL" clId="{529BCFE0-6E16-4AC4-A834-A03211D02EF7}" dt="2023-03-02T22:02:15.540" v="7" actId="27636"/>
        <pc:sldMkLst>
          <pc:docMk/>
          <pc:sldMk cId="2766916941" sldId="3494"/>
        </pc:sldMkLst>
        <pc:spChg chg="mod">
          <ac:chgData name="Willis, Zachary Inskeep" userId="02b4a824-04be-4b48-adec-2ab54d0cc4b4" providerId="ADAL" clId="{529BCFE0-6E16-4AC4-A834-A03211D02EF7}" dt="2023-03-02T22:02:15.540" v="7" actId="27636"/>
          <ac:spMkLst>
            <pc:docMk/>
            <pc:sldMk cId="2766916941" sldId="3494"/>
            <ac:spMk id="3" creationId="{2C846F69-B51D-D9C9-0D58-6AEC5EFD4BEC}"/>
          </ac:spMkLst>
        </pc:spChg>
      </pc:sldChg>
      <pc:sldChg chg="addSp delSp modSp new mod modClrScheme chgLayout">
        <pc:chgData name="Willis, Zachary Inskeep" userId="02b4a824-04be-4b48-adec-2ab54d0cc4b4" providerId="ADAL" clId="{529BCFE0-6E16-4AC4-A834-A03211D02EF7}" dt="2023-03-03T18:16:04.501" v="541" actId="20577"/>
        <pc:sldMkLst>
          <pc:docMk/>
          <pc:sldMk cId="3560445352" sldId="3495"/>
        </pc:sldMkLst>
        <pc:spChg chg="del mod ord">
          <ac:chgData name="Willis, Zachary Inskeep" userId="02b4a824-04be-4b48-adec-2ab54d0cc4b4" providerId="ADAL" clId="{529BCFE0-6E16-4AC4-A834-A03211D02EF7}" dt="2023-03-03T18:15:43.264" v="490" actId="700"/>
          <ac:spMkLst>
            <pc:docMk/>
            <pc:sldMk cId="3560445352" sldId="3495"/>
            <ac:spMk id="2" creationId="{24F8D064-1E27-923C-DEAA-38B30434FA46}"/>
          </ac:spMkLst>
        </pc:spChg>
        <pc:spChg chg="del mod ord">
          <ac:chgData name="Willis, Zachary Inskeep" userId="02b4a824-04be-4b48-adec-2ab54d0cc4b4" providerId="ADAL" clId="{529BCFE0-6E16-4AC4-A834-A03211D02EF7}" dt="2023-03-03T18:15:43.264" v="490" actId="700"/>
          <ac:spMkLst>
            <pc:docMk/>
            <pc:sldMk cId="3560445352" sldId="3495"/>
            <ac:spMk id="3" creationId="{7235357C-DE77-85F9-7A6B-791C5F3F9632}"/>
          </ac:spMkLst>
        </pc:spChg>
        <pc:spChg chg="del">
          <ac:chgData name="Willis, Zachary Inskeep" userId="02b4a824-04be-4b48-adec-2ab54d0cc4b4" providerId="ADAL" clId="{529BCFE0-6E16-4AC4-A834-A03211D02EF7}" dt="2023-03-03T18:15:43.264" v="490" actId="700"/>
          <ac:spMkLst>
            <pc:docMk/>
            <pc:sldMk cId="3560445352" sldId="3495"/>
            <ac:spMk id="4" creationId="{A426FCE8-57A7-7D95-F7EF-104EF68B3675}"/>
          </ac:spMkLst>
        </pc:spChg>
        <pc:spChg chg="add mod ord">
          <ac:chgData name="Willis, Zachary Inskeep" userId="02b4a824-04be-4b48-adec-2ab54d0cc4b4" providerId="ADAL" clId="{529BCFE0-6E16-4AC4-A834-A03211D02EF7}" dt="2023-03-03T18:16:04.501" v="541" actId="20577"/>
          <ac:spMkLst>
            <pc:docMk/>
            <pc:sldMk cId="3560445352" sldId="3495"/>
            <ac:spMk id="5" creationId="{C35478B7-85D1-086F-18A1-1D84A1BB8DCB}"/>
          </ac:spMkLst>
        </pc:spChg>
        <pc:spChg chg="add mod ord">
          <ac:chgData name="Willis, Zachary Inskeep" userId="02b4a824-04be-4b48-adec-2ab54d0cc4b4" providerId="ADAL" clId="{529BCFE0-6E16-4AC4-A834-A03211D02EF7}" dt="2023-03-03T18:15:51.367" v="495" actId="403"/>
          <ac:spMkLst>
            <pc:docMk/>
            <pc:sldMk cId="3560445352" sldId="3495"/>
            <ac:spMk id="6" creationId="{3CAF814C-4737-B7DA-A842-FBD1B7E7BFE5}"/>
          </ac:spMkLst>
        </pc:spChg>
      </pc:sldChg>
      <pc:sldChg chg="modSp new mod">
        <pc:chgData name="Willis, Zachary Inskeep" userId="02b4a824-04be-4b48-adec-2ab54d0cc4b4" providerId="ADAL" clId="{529BCFE0-6E16-4AC4-A834-A03211D02EF7}" dt="2023-03-03T18:36:11.848" v="888"/>
        <pc:sldMkLst>
          <pc:docMk/>
          <pc:sldMk cId="1151143517" sldId="3496"/>
        </pc:sldMkLst>
        <pc:spChg chg="mod">
          <ac:chgData name="Willis, Zachary Inskeep" userId="02b4a824-04be-4b48-adec-2ab54d0cc4b4" providerId="ADAL" clId="{529BCFE0-6E16-4AC4-A834-A03211D02EF7}" dt="2023-03-03T18:31:47.118" v="703" actId="20577"/>
          <ac:spMkLst>
            <pc:docMk/>
            <pc:sldMk cId="1151143517" sldId="3496"/>
            <ac:spMk id="2" creationId="{1B78E7F2-A9F8-70B6-8035-86D526B60DCB}"/>
          </ac:spMkLst>
        </pc:spChg>
        <pc:spChg chg="mod">
          <ac:chgData name="Willis, Zachary Inskeep" userId="02b4a824-04be-4b48-adec-2ab54d0cc4b4" providerId="ADAL" clId="{529BCFE0-6E16-4AC4-A834-A03211D02EF7}" dt="2023-03-03T18:36:11.848" v="888"/>
          <ac:spMkLst>
            <pc:docMk/>
            <pc:sldMk cId="1151143517" sldId="3496"/>
            <ac:spMk id="3" creationId="{31FDF22B-4384-441F-37C4-9948D9EB78BF}"/>
          </ac:spMkLst>
        </pc:spChg>
      </pc:sldChg>
    </pc:docChg>
  </pc:docChgLst>
  <pc:docChgLst>
    <pc:chgData name="Willis, Zachary Inskeep" userId="S::zwillis@ad.unc.edu::02b4a824-04be-4b48-adec-2ab54d0cc4b4" providerId="AD" clId="Web-{12DCDE04-B428-4C7D-B1F7-36D6132A2A8D}"/>
    <pc:docChg chg="addSld">
      <pc:chgData name="Willis, Zachary Inskeep" userId="S::zwillis@ad.unc.edu::02b4a824-04be-4b48-adec-2ab54d0cc4b4" providerId="AD" clId="Web-{12DCDE04-B428-4C7D-B1F7-36D6132A2A8D}" dt="2023-03-03T18:51:42.989" v="1"/>
      <pc:docMkLst>
        <pc:docMk/>
      </pc:docMkLst>
      <pc:sldChg chg="add">
        <pc:chgData name="Willis, Zachary Inskeep" userId="S::zwillis@ad.unc.edu::02b4a824-04be-4b48-adec-2ab54d0cc4b4" providerId="AD" clId="Web-{12DCDE04-B428-4C7D-B1F7-36D6132A2A8D}" dt="2023-03-03T18:51:42.864" v="0"/>
        <pc:sldMkLst>
          <pc:docMk/>
          <pc:sldMk cId="2876461338" sldId="3497"/>
        </pc:sldMkLst>
      </pc:sldChg>
      <pc:sldChg chg="add">
        <pc:chgData name="Willis, Zachary Inskeep" userId="S::zwillis@ad.unc.edu::02b4a824-04be-4b48-adec-2ab54d0cc4b4" providerId="AD" clId="Web-{12DCDE04-B428-4C7D-B1F7-36D6132A2A8D}" dt="2023-03-03T18:51:42.989" v="1"/>
        <pc:sldMkLst>
          <pc:docMk/>
          <pc:sldMk cId="1620257937" sldId="3498"/>
        </pc:sldMkLst>
      </pc:sldChg>
      <pc:sldMasterChg chg="addSldLayout">
        <pc:chgData name="Willis, Zachary Inskeep" userId="S::zwillis@ad.unc.edu::02b4a824-04be-4b48-adec-2ab54d0cc4b4" providerId="AD" clId="Web-{12DCDE04-B428-4C7D-B1F7-36D6132A2A8D}" dt="2023-03-03T18:51:42.989" v="1"/>
        <pc:sldMasterMkLst>
          <pc:docMk/>
          <pc:sldMasterMk cId="2960701801" sldId="2147483660"/>
        </pc:sldMasterMkLst>
        <pc:sldLayoutChg chg="add">
          <pc:chgData name="Willis, Zachary Inskeep" userId="S::zwillis@ad.unc.edu::02b4a824-04be-4b48-adec-2ab54d0cc4b4" providerId="AD" clId="Web-{12DCDE04-B428-4C7D-B1F7-36D6132A2A8D}" dt="2023-03-03T18:51:42.989" v="1"/>
          <pc:sldLayoutMkLst>
            <pc:docMk/>
            <pc:sldMasterMk cId="2960701801" sldId="2147483660"/>
            <pc:sldLayoutMk cId="87161947" sldId="2147483681"/>
          </pc:sldLayoutMkLst>
        </pc:sldLayoutChg>
      </pc:sldMasterChg>
    </pc:docChg>
  </pc:docChgLst>
  <pc:docChgLst>
    <pc:chgData name="Johnson, James William" userId="S::jjohnso@ad.unc.edu::b54acf88-1069-472a-833e-fd92b8f00996" providerId="AD" clId="Web-{3F9C1EC9-2EB4-49B7-AF79-52C4AC79A90D}"/>
    <pc:docChg chg="modSld">
      <pc:chgData name="Johnson, James William" userId="S::jjohnso@ad.unc.edu::b54acf88-1069-472a-833e-fd92b8f00996" providerId="AD" clId="Web-{3F9C1EC9-2EB4-49B7-AF79-52C4AC79A90D}" dt="2023-03-07T16:31:51.967" v="0" actId="1076"/>
      <pc:docMkLst>
        <pc:docMk/>
      </pc:docMkLst>
      <pc:sldChg chg="modSp">
        <pc:chgData name="Johnson, James William" userId="S::jjohnso@ad.unc.edu::b54acf88-1069-472a-833e-fd92b8f00996" providerId="AD" clId="Web-{3F9C1EC9-2EB4-49B7-AF79-52C4AC79A90D}" dt="2023-03-07T16:31:51.967" v="0" actId="1076"/>
        <pc:sldMkLst>
          <pc:docMk/>
          <pc:sldMk cId="4239558968" sldId="3499"/>
        </pc:sldMkLst>
        <pc:spChg chg="mod">
          <ac:chgData name="Johnson, James William" userId="S::jjohnso@ad.unc.edu::b54acf88-1069-472a-833e-fd92b8f00996" providerId="AD" clId="Web-{3F9C1EC9-2EB4-49B7-AF79-52C4AC79A90D}" dt="2023-03-07T16:31:51.967" v="0" actId="1076"/>
          <ac:spMkLst>
            <pc:docMk/>
            <pc:sldMk cId="4239558968" sldId="3499"/>
            <ac:spMk id="14" creationId="{586DA5CD-2A7D-2113-81FE-2EBD9A1C47E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507A2-D1A2-46E2-A07E-A9FAE0417682}"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1F625-90EC-4D04-B45D-6EDE0E10D669}" type="slidenum">
              <a:rPr lang="en-US" smtClean="0"/>
              <a:t>‹#›</a:t>
            </a:fld>
            <a:endParaRPr lang="en-US"/>
          </a:p>
        </p:txBody>
      </p:sp>
    </p:spTree>
    <p:extLst>
      <p:ext uri="{BB962C8B-B14F-4D97-AF65-F5344CB8AC3E}">
        <p14:creationId xmlns:p14="http://schemas.microsoft.com/office/powerpoint/2010/main" val="2241866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introduce yourselves</a:t>
            </a:r>
          </a:p>
        </p:txBody>
      </p:sp>
      <p:sp>
        <p:nvSpPr>
          <p:cNvPr id="4" name="Slide Number Placeholder 3"/>
          <p:cNvSpPr>
            <a:spLocks noGrp="1"/>
          </p:cNvSpPr>
          <p:nvPr>
            <p:ph type="sldNum" sz="quarter" idx="5"/>
          </p:nvPr>
        </p:nvSpPr>
        <p:spPr/>
        <p:txBody>
          <a:bodyPr/>
          <a:lstStyle/>
          <a:p>
            <a:fld id="{AC25D590-9346-4687-995C-C2A532111D1F}" type="slidenum">
              <a:rPr lang="en-US" smtClean="0"/>
              <a:t>3</a:t>
            </a:fld>
            <a:endParaRPr lang="en-US"/>
          </a:p>
        </p:txBody>
      </p:sp>
    </p:spTree>
    <p:extLst>
      <p:ext uri="{BB962C8B-B14F-4D97-AF65-F5344CB8AC3E}">
        <p14:creationId xmlns:p14="http://schemas.microsoft.com/office/powerpoint/2010/main" val="5391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put your name and your community in the chat</a:t>
            </a:r>
          </a:p>
        </p:txBody>
      </p:sp>
      <p:sp>
        <p:nvSpPr>
          <p:cNvPr id="4" name="Slide Number Placeholder 3"/>
          <p:cNvSpPr>
            <a:spLocks noGrp="1"/>
          </p:cNvSpPr>
          <p:nvPr>
            <p:ph type="sldNum" sz="quarter" idx="5"/>
          </p:nvPr>
        </p:nvSpPr>
        <p:spPr/>
        <p:txBody>
          <a:bodyPr/>
          <a:lstStyle/>
          <a:p>
            <a:fld id="{AC25D590-9346-4687-995C-C2A532111D1F}" type="slidenum">
              <a:rPr lang="en-US" smtClean="0"/>
              <a:t>4</a:t>
            </a:fld>
            <a:endParaRPr lang="en-US"/>
          </a:p>
        </p:txBody>
      </p:sp>
    </p:spTree>
    <p:extLst>
      <p:ext uri="{BB962C8B-B14F-4D97-AF65-F5344CB8AC3E}">
        <p14:creationId xmlns:p14="http://schemas.microsoft.com/office/powerpoint/2010/main" val="7674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wanted to provide a brief overview of the funding source for all the activities we will be discussing today.</a:t>
            </a:r>
          </a:p>
          <a:p>
            <a:endParaRPr lang="en-US"/>
          </a:p>
          <a:p>
            <a:r>
              <a:rPr lang="en-US"/>
              <a:t>Monies were awarded for the 50 states Puerto Rico and six large local health departments. </a:t>
            </a:r>
          </a:p>
          <a:p>
            <a:endParaRPr lang="en-US"/>
          </a:p>
          <a:p>
            <a:r>
              <a:rPr lang="en-US"/>
              <a:t>The NC Department of Health and Human Services  (NCDHHS) has contracted with the NC Statewide Program for Infection Prevention/Control and Epidemiology (SPICE) to  oversee and perform  metrics as outlined in the scope of work and approved by the department. </a:t>
            </a:r>
          </a:p>
        </p:txBody>
      </p:sp>
      <p:sp>
        <p:nvSpPr>
          <p:cNvPr id="4" name="Slide Number Placeholder 3"/>
          <p:cNvSpPr>
            <a:spLocks noGrp="1"/>
          </p:cNvSpPr>
          <p:nvPr>
            <p:ph type="sldNum" sz="quarter" idx="5"/>
          </p:nvPr>
        </p:nvSpPr>
        <p:spPr/>
        <p:txBody>
          <a:bodyPr/>
          <a:lstStyle/>
          <a:p>
            <a:fld id="{AC25D590-9346-4687-995C-C2A532111D1F}" type="slidenum">
              <a:rPr lang="en-US" smtClean="0"/>
              <a:t>6</a:t>
            </a:fld>
            <a:endParaRPr lang="en-US"/>
          </a:p>
        </p:txBody>
      </p:sp>
    </p:spTree>
    <p:extLst>
      <p:ext uri="{BB962C8B-B14F-4D97-AF65-F5344CB8AC3E}">
        <p14:creationId xmlns:p14="http://schemas.microsoft.com/office/powerpoint/2010/main" val="129447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website you will find a form you can complete to indicate your interest in learning more about the types of antibiotic stewardship partnerships we will discussing today. </a:t>
            </a:r>
          </a:p>
          <a:p>
            <a:r>
              <a:rPr lang="en-US"/>
              <a:t>A member of the CLASP team will reach out to learn more about how CLASP might support your stewardship efforts. </a:t>
            </a:r>
          </a:p>
          <a:p>
            <a:r>
              <a:rPr lang="en-US"/>
              <a:t>All activities for these projects are funded by CDC and facilities will incur no charges for participation.</a:t>
            </a:r>
          </a:p>
        </p:txBody>
      </p:sp>
      <p:sp>
        <p:nvSpPr>
          <p:cNvPr id="4" name="Slide Number Placeholder 3"/>
          <p:cNvSpPr>
            <a:spLocks noGrp="1"/>
          </p:cNvSpPr>
          <p:nvPr>
            <p:ph type="sldNum" sz="quarter" idx="5"/>
          </p:nvPr>
        </p:nvSpPr>
        <p:spPr/>
        <p:txBody>
          <a:bodyPr/>
          <a:lstStyle/>
          <a:p>
            <a:fld id="{AC25D590-9346-4687-995C-C2A532111D1F}" type="slidenum">
              <a:rPr lang="en-US" smtClean="0"/>
              <a:t>8</a:t>
            </a:fld>
            <a:endParaRPr lang="en-US"/>
          </a:p>
        </p:txBody>
      </p:sp>
    </p:spTree>
    <p:extLst>
      <p:ext uri="{BB962C8B-B14F-4D97-AF65-F5344CB8AC3E}">
        <p14:creationId xmlns:p14="http://schemas.microsoft.com/office/powerpoint/2010/main" val="1684462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We are very excited to present a new initiative created to help support our acute care, outpatient, and nursing home settings to improve antibiotic stewardship. We are bringing together experts from a variety of fields to help augment the work that everyone is doing in their own communities to improve the appropriateness of antibiotic prescribing and the health of our patients. Over the next few slides I'm going to review our plans and provide an overview of what we hope NC CLASP can do for you. </a:t>
            </a:r>
          </a:p>
          <a:p>
            <a:endParaRPr lang="en-US"/>
          </a:p>
        </p:txBody>
      </p:sp>
      <p:sp>
        <p:nvSpPr>
          <p:cNvPr id="4" name="Slide Number Placeholder 3"/>
          <p:cNvSpPr>
            <a:spLocks noGrp="1"/>
          </p:cNvSpPr>
          <p:nvPr>
            <p:ph type="sldNum" sz="quarter" idx="5"/>
          </p:nvPr>
        </p:nvSpPr>
        <p:spPr/>
        <p:txBody>
          <a:bodyPr/>
          <a:lstStyle/>
          <a:p>
            <a:fld id="{233B70EA-E7DA-4F87-BDFB-53C581EC5CBB}" type="slidenum">
              <a:rPr lang="en-US" smtClean="0"/>
              <a:t>9</a:t>
            </a:fld>
            <a:endParaRPr lang="en-US"/>
          </a:p>
        </p:txBody>
      </p:sp>
    </p:spTree>
    <p:extLst>
      <p:ext uri="{BB962C8B-B14F-4D97-AF65-F5344CB8AC3E}">
        <p14:creationId xmlns:p14="http://schemas.microsoft.com/office/powerpoint/2010/main" val="124110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Speaking the “language” of hospital leadership to bolster support for advancing AS</a:t>
            </a:r>
          </a:p>
        </p:txBody>
      </p:sp>
      <p:sp>
        <p:nvSpPr>
          <p:cNvPr id="4" name="Slide Number Placeholder 3"/>
          <p:cNvSpPr>
            <a:spLocks noGrp="1"/>
          </p:cNvSpPr>
          <p:nvPr>
            <p:ph type="sldNum" sz="quarter" idx="5"/>
          </p:nvPr>
        </p:nvSpPr>
        <p:spPr/>
        <p:txBody>
          <a:bodyPr/>
          <a:lstStyle/>
          <a:p>
            <a:fld id="{E1A4E49B-845D-4DEA-B490-C66BD3A62A17}" type="slidenum">
              <a:rPr lang="en-US" smtClean="0"/>
              <a:t>15</a:t>
            </a:fld>
            <a:endParaRPr lang="en-US"/>
          </a:p>
        </p:txBody>
      </p:sp>
    </p:spTree>
    <p:extLst>
      <p:ext uri="{BB962C8B-B14F-4D97-AF65-F5344CB8AC3E}">
        <p14:creationId xmlns:p14="http://schemas.microsoft.com/office/powerpoint/2010/main" val="10222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we looked at a few individual studies and experience reports. In 2023, with the explosion of AS research, a number of helpful meta-analyses are surfacing. </a:t>
            </a:r>
          </a:p>
        </p:txBody>
      </p:sp>
      <p:sp>
        <p:nvSpPr>
          <p:cNvPr id="4" name="Slide Number Placeholder 3"/>
          <p:cNvSpPr>
            <a:spLocks noGrp="1"/>
          </p:cNvSpPr>
          <p:nvPr>
            <p:ph type="sldNum" sz="quarter" idx="5"/>
          </p:nvPr>
        </p:nvSpPr>
        <p:spPr/>
        <p:txBody>
          <a:bodyPr/>
          <a:lstStyle/>
          <a:p>
            <a:fld id="{E1A4E49B-845D-4DEA-B490-C66BD3A62A17}" type="slidenum">
              <a:rPr lang="en-US" smtClean="0"/>
              <a:t>19</a:t>
            </a:fld>
            <a:endParaRPr lang="en-US"/>
          </a:p>
        </p:txBody>
      </p:sp>
    </p:spTree>
    <p:extLst>
      <p:ext uri="{BB962C8B-B14F-4D97-AF65-F5344CB8AC3E}">
        <p14:creationId xmlns:p14="http://schemas.microsoft.com/office/powerpoint/2010/main" val="1316375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4E49B-845D-4DEA-B490-C66BD3A62A17}" type="slidenum">
              <a:rPr lang="en-US" smtClean="0"/>
              <a:t>23</a:t>
            </a:fld>
            <a:endParaRPr lang="en-US"/>
          </a:p>
        </p:txBody>
      </p:sp>
    </p:spTree>
    <p:extLst>
      <p:ext uri="{BB962C8B-B14F-4D97-AF65-F5344CB8AC3E}">
        <p14:creationId xmlns:p14="http://schemas.microsoft.com/office/powerpoint/2010/main" val="4264191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Freeform 8"/>
          <p:cNvSpPr/>
          <p:nvPr/>
        </p:nvSpPr>
        <p:spPr>
          <a:xfrm>
            <a:off x="1" y="5545933"/>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800" b="1"/>
          </a:p>
        </p:txBody>
      </p:sp>
      <p:sp>
        <p:nvSpPr>
          <p:cNvPr id="7" name="Freeform 6"/>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solidFill>
            <a:srgbClr val="69B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2" name="Title 1"/>
          <p:cNvSpPr>
            <a:spLocks noGrp="1"/>
          </p:cNvSpPr>
          <p:nvPr>
            <p:ph type="ctrTitle"/>
          </p:nvPr>
        </p:nvSpPr>
        <p:spPr>
          <a:xfrm>
            <a:off x="1625600" y="1447800"/>
            <a:ext cx="8940800" cy="1524000"/>
          </a:xfrm>
        </p:spPr>
        <p:txBody>
          <a:bodyPr anchor="b" anchorCtr="0"/>
          <a:lstStyle>
            <a:lvl1pPr algn="ctr">
              <a:defRPr b="1">
                <a:solidFill>
                  <a:srgbClr val="0073CF"/>
                </a:solidFill>
              </a:defRPr>
            </a:lvl1pPr>
          </a:lstStyle>
          <a:p>
            <a:r>
              <a:rPr lang="en-US"/>
              <a:t>Click to edit Master title style</a:t>
            </a:r>
          </a:p>
        </p:txBody>
      </p:sp>
      <p:sp>
        <p:nvSpPr>
          <p:cNvPr id="3" name="Subtitle 2"/>
          <p:cNvSpPr>
            <a:spLocks noGrp="1"/>
          </p:cNvSpPr>
          <p:nvPr>
            <p:ph type="subTitle" idx="1"/>
          </p:nvPr>
        </p:nvSpPr>
        <p:spPr>
          <a:xfrm>
            <a:off x="1625600" y="3203574"/>
            <a:ext cx="8940800" cy="1825625"/>
          </a:xfrm>
        </p:spPr>
        <p:txBody>
          <a:bodyPr>
            <a:normAutofit/>
          </a:bodyPr>
          <a:lstStyle>
            <a:lvl1pPr marL="0" indent="0" algn="ctr">
              <a:buNone/>
              <a:defRPr sz="2000">
                <a:solidFill>
                  <a:srgbClr val="818A8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0" y="5262466"/>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9753" b="47160"/>
          <a:stretch/>
        </p:blipFill>
        <p:spPr>
          <a:xfrm>
            <a:off x="0" y="0"/>
            <a:ext cx="3815541" cy="1225296"/>
          </a:xfrm>
          <a:prstGeom prst="rect">
            <a:avLst/>
          </a:prstGeom>
        </p:spPr>
      </p:pic>
    </p:spTree>
    <p:extLst>
      <p:ext uri="{BB962C8B-B14F-4D97-AF65-F5344CB8AC3E}">
        <p14:creationId xmlns:p14="http://schemas.microsoft.com/office/powerpoint/2010/main" val="388778245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1483A0-14BB-4B73-A7C1-2FAD1B25F061}"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1C936-4999-4C62-89EA-47F570B5A91A}" type="slidenum">
              <a:rPr lang="en-US" smtClean="0"/>
              <a:t>‹#›</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9753" b="47160"/>
          <a:stretch/>
        </p:blipFill>
        <p:spPr>
          <a:xfrm>
            <a:off x="0" y="0"/>
            <a:ext cx="3815541" cy="1225296"/>
          </a:xfrm>
          <a:prstGeom prst="rect">
            <a:avLst/>
          </a:prstGeom>
        </p:spPr>
      </p:pic>
    </p:spTree>
    <p:extLst>
      <p:ext uri="{BB962C8B-B14F-4D97-AF65-F5344CB8AC3E}">
        <p14:creationId xmlns:p14="http://schemas.microsoft.com/office/powerpoint/2010/main" val="99356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1483A0-14BB-4B73-A7C1-2FAD1B25F061}"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1C936-4999-4C62-89EA-47F570B5A91A}" type="slidenum">
              <a:rPr lang="en-US" smtClean="0"/>
              <a:t>‹#›</a:t>
            </a:fld>
            <a:endParaRPr lang="en-US"/>
          </a:p>
        </p:txBody>
      </p:sp>
      <p:sp>
        <p:nvSpPr>
          <p:cNvPr id="7" name="Freeform 6"/>
          <p:cNvSpPr/>
          <p:nvPr/>
        </p:nvSpPr>
        <p:spPr>
          <a:xfrm>
            <a:off x="0" y="6116507"/>
            <a:ext cx="9652000" cy="74149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728960" y="6256535"/>
            <a:ext cx="1463040" cy="603504"/>
          </a:xfrm>
          <a:prstGeom prst="rect">
            <a:avLst/>
          </a:prstGeom>
        </p:spPr>
      </p:pic>
    </p:spTree>
    <p:extLst>
      <p:ext uri="{BB962C8B-B14F-4D97-AF65-F5344CB8AC3E}">
        <p14:creationId xmlns:p14="http://schemas.microsoft.com/office/powerpoint/2010/main" val="3428472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1483A0-14BB-4B73-A7C1-2FAD1B25F061}"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1C936-4999-4C62-89EA-47F570B5A91A}" type="slidenum">
              <a:rPr lang="en-US" smtClean="0"/>
              <a:t>‹#›</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728960" y="6230588"/>
            <a:ext cx="1463040" cy="603504"/>
          </a:xfrm>
          <a:prstGeom prst="rect">
            <a:avLst/>
          </a:prstGeom>
        </p:spPr>
      </p:pic>
    </p:spTree>
    <p:extLst>
      <p:ext uri="{BB962C8B-B14F-4D97-AF65-F5344CB8AC3E}">
        <p14:creationId xmlns:p14="http://schemas.microsoft.com/office/powerpoint/2010/main" val="1561024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1483A0-14BB-4B73-A7C1-2FAD1B25F061}"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1C936-4999-4C62-89EA-47F570B5A91A}" type="slidenum">
              <a:rPr lang="en-US" smtClean="0"/>
              <a:t>‹#›</a:t>
            </a:fld>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68000" y="6256535"/>
            <a:ext cx="1463040" cy="603504"/>
          </a:xfrm>
          <a:prstGeom prst="rect">
            <a:avLst/>
          </a:prstGeom>
        </p:spPr>
      </p:pic>
    </p:spTree>
    <p:extLst>
      <p:ext uri="{BB962C8B-B14F-4D97-AF65-F5344CB8AC3E}">
        <p14:creationId xmlns:p14="http://schemas.microsoft.com/office/powerpoint/2010/main" val="2634029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1483A0-14BB-4B73-A7C1-2FAD1B25F061}" type="datetimeFigureOut">
              <a:rPr lang="en-US" smtClean="0"/>
              <a:t>3/7/2023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1C936-4999-4C62-89EA-47F570B5A91A}" type="slidenum">
              <a:rPr lang="en-US" smtClean="0"/>
              <a:t>‹#›</a:t>
            </a:fld>
            <a:endParaRPr lang="en-US"/>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3531897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1483A0-14BB-4B73-A7C1-2FAD1B25F061}" type="datetimeFigureOut">
              <a:rPr lang="en-US" smtClean="0"/>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1C936-4999-4C62-89EA-47F570B5A91A}" type="slidenum">
              <a:rPr lang="en-US" smtClean="0"/>
              <a:t>‹#›</a:t>
            </a:fld>
            <a:endParaRPr lang="en-US"/>
          </a:p>
        </p:txBody>
      </p:sp>
      <p:sp>
        <p:nvSpPr>
          <p:cNvPr id="6" name="Freeform 5"/>
          <p:cNvSpPr/>
          <p:nvPr/>
        </p:nvSpPr>
        <p:spPr>
          <a:xfrm>
            <a:off x="2" y="6148043"/>
            <a:ext cx="12195173"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7" name="Freeform 6"/>
          <p:cNvSpPr/>
          <p:nvPr/>
        </p:nvSpPr>
        <p:spPr>
          <a:xfrm>
            <a:off x="1" y="6116508"/>
            <a:ext cx="12195175"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988685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483A0-14BB-4B73-A7C1-2FAD1B25F061}" type="datetimeFigureOut">
              <a:rPr lang="en-US" smtClean="0"/>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1C936-4999-4C62-89EA-47F570B5A91A}" type="slidenum">
              <a:rPr lang="en-US" smtClean="0"/>
              <a:t>‹#›</a:t>
            </a:fld>
            <a:endParaRPr lang="en-US"/>
          </a:p>
        </p:txBody>
      </p:sp>
      <p:sp>
        <p:nvSpPr>
          <p:cNvPr id="5" name="Freeform 4"/>
          <p:cNvSpPr/>
          <p:nvPr/>
        </p:nvSpPr>
        <p:spPr>
          <a:xfrm flipH="1">
            <a:off x="0" y="6347858"/>
            <a:ext cx="12191997" cy="512181"/>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flipH="1">
            <a:off x="-40638" y="6324600"/>
            <a:ext cx="12191999" cy="533400"/>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818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2848722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1483A0-14BB-4B73-A7C1-2FAD1B25F061}"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1C936-4999-4C62-89EA-47F570B5A91A}" type="slidenum">
              <a:rPr lang="en-US" smtClean="0"/>
              <a:t>‹#›</a:t>
            </a:fld>
            <a:endParaRPr lang="en-US"/>
          </a:p>
        </p:txBody>
      </p:sp>
    </p:spTree>
    <p:extLst>
      <p:ext uri="{BB962C8B-B14F-4D97-AF65-F5344CB8AC3E}">
        <p14:creationId xmlns:p14="http://schemas.microsoft.com/office/powerpoint/2010/main" val="1664513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1483A0-14BB-4B73-A7C1-2FAD1B25F061}"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1C936-4999-4C62-89EA-47F570B5A91A}" type="slidenum">
              <a:rPr lang="en-US" smtClean="0"/>
              <a:t>‹#›</a:t>
            </a:fld>
            <a:endParaRPr lang="en-US"/>
          </a:p>
        </p:txBody>
      </p:sp>
    </p:spTree>
    <p:extLst>
      <p:ext uri="{BB962C8B-B14F-4D97-AF65-F5344CB8AC3E}">
        <p14:creationId xmlns:p14="http://schemas.microsoft.com/office/powerpoint/2010/main" val="1027145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1483A0-14BB-4B73-A7C1-2FAD1B25F061}"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1C936-4999-4C62-89EA-47F570B5A91A}" type="slidenum">
              <a:rPr lang="en-US" smtClean="0"/>
              <a:t>‹#›</a:t>
            </a:fld>
            <a:endParaRPr lang="en-US"/>
          </a:p>
        </p:txBody>
      </p:sp>
    </p:spTree>
    <p:extLst>
      <p:ext uri="{BB962C8B-B14F-4D97-AF65-F5344CB8AC3E}">
        <p14:creationId xmlns:p14="http://schemas.microsoft.com/office/powerpoint/2010/main" val="210663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Freeform 6"/>
          <p:cNvSpPr/>
          <p:nvPr/>
        </p:nvSpPr>
        <p:spPr>
          <a:xfrm>
            <a:off x="0" y="6116507"/>
            <a:ext cx="9652000" cy="74149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274638"/>
            <a:ext cx="11785600" cy="1143000"/>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203200" y="1600200"/>
            <a:ext cx="11785600" cy="4648199"/>
          </a:xfrm>
        </p:spPr>
        <p:txBody>
          <a:bodyPr>
            <a:normAutofit/>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728960" y="6256535"/>
            <a:ext cx="1463040" cy="603504"/>
          </a:xfrm>
          <a:prstGeom prst="rect">
            <a:avLst/>
          </a:prstGeom>
        </p:spPr>
      </p:pic>
    </p:spTree>
    <p:extLst>
      <p:ext uri="{BB962C8B-B14F-4D97-AF65-F5344CB8AC3E}">
        <p14:creationId xmlns:p14="http://schemas.microsoft.com/office/powerpoint/2010/main" val="1234691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1483A0-14BB-4B73-A7C1-2FAD1B25F061}"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1C936-4999-4C62-89EA-47F570B5A91A}" type="slidenum">
              <a:rPr lang="en-US" smtClean="0"/>
              <a:t>‹#›</a:t>
            </a:fld>
            <a:endParaRPr lang="en-US"/>
          </a:p>
        </p:txBody>
      </p:sp>
    </p:spTree>
    <p:extLst>
      <p:ext uri="{BB962C8B-B14F-4D97-AF65-F5344CB8AC3E}">
        <p14:creationId xmlns:p14="http://schemas.microsoft.com/office/powerpoint/2010/main" val="1321366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A545-0783-EA51-993B-F203880574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1510AD-D383-14F6-B4FE-EF9D4AB7F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8C494C-9031-8919-31E2-43EB393D8099}"/>
              </a:ext>
            </a:extLst>
          </p:cNvPr>
          <p:cNvSpPr>
            <a:spLocks noGrp="1"/>
          </p:cNvSpPr>
          <p:nvPr>
            <p:ph type="dt" sz="half" idx="10"/>
          </p:nvPr>
        </p:nvSpPr>
        <p:spPr/>
        <p:txBody>
          <a:bodyPr/>
          <a:lstStyle/>
          <a:p>
            <a:fld id="{8E353A53-E8A4-4B02-96D2-8D71524971B1}" type="datetimeFigureOut">
              <a:rPr lang="en-US" smtClean="0"/>
              <a:t>3/7/2023</a:t>
            </a:fld>
            <a:endParaRPr lang="en-US"/>
          </a:p>
        </p:txBody>
      </p:sp>
      <p:sp>
        <p:nvSpPr>
          <p:cNvPr id="5" name="Footer Placeholder 4">
            <a:extLst>
              <a:ext uri="{FF2B5EF4-FFF2-40B4-BE49-F238E27FC236}">
                <a16:creationId xmlns:a16="http://schemas.microsoft.com/office/drawing/2014/main" id="{8DC1E8D6-F864-E0FD-3E76-6B228D633C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43DDD-10FA-FEF6-FC15-C96F0EADB5B6}"/>
              </a:ext>
            </a:extLst>
          </p:cNvPr>
          <p:cNvSpPr>
            <a:spLocks noGrp="1"/>
          </p:cNvSpPr>
          <p:nvPr>
            <p:ph type="sldNum" sz="quarter" idx="12"/>
          </p:nvPr>
        </p:nvSpPr>
        <p:spPr/>
        <p:txBody>
          <a:bodyPr/>
          <a:lstStyle/>
          <a:p>
            <a:fld id="{02B40583-9C6F-44B9-8EEB-D81756B197F0}" type="slidenum">
              <a:rPr lang="en-US" smtClean="0"/>
              <a:t>‹#›</a:t>
            </a:fld>
            <a:endParaRPr lang="en-US"/>
          </a:p>
        </p:txBody>
      </p:sp>
    </p:spTree>
    <p:extLst>
      <p:ext uri="{BB962C8B-B14F-4D97-AF65-F5344CB8AC3E}">
        <p14:creationId xmlns:p14="http://schemas.microsoft.com/office/powerpoint/2010/main" val="4013582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6CB8-F11F-1CE1-77C6-CEDB4A9F68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2B909A-F877-3087-E085-E8ACC63CEE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0489A-1442-DA16-0014-D724A73A9930}"/>
              </a:ext>
            </a:extLst>
          </p:cNvPr>
          <p:cNvSpPr>
            <a:spLocks noGrp="1"/>
          </p:cNvSpPr>
          <p:nvPr>
            <p:ph type="dt" sz="half" idx="10"/>
          </p:nvPr>
        </p:nvSpPr>
        <p:spPr/>
        <p:txBody>
          <a:bodyPr/>
          <a:lstStyle/>
          <a:p>
            <a:fld id="{8E353A53-E8A4-4B02-96D2-8D71524971B1}" type="datetimeFigureOut">
              <a:rPr lang="en-US" smtClean="0"/>
              <a:t>3/7/2023</a:t>
            </a:fld>
            <a:endParaRPr lang="en-US"/>
          </a:p>
        </p:txBody>
      </p:sp>
      <p:sp>
        <p:nvSpPr>
          <p:cNvPr id="5" name="Footer Placeholder 4">
            <a:extLst>
              <a:ext uri="{FF2B5EF4-FFF2-40B4-BE49-F238E27FC236}">
                <a16:creationId xmlns:a16="http://schemas.microsoft.com/office/drawing/2014/main" id="{4D26652D-CE6F-657B-4EA0-0DD0D1670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E085B2-1256-8A38-3349-3B56578DB93D}"/>
              </a:ext>
            </a:extLst>
          </p:cNvPr>
          <p:cNvSpPr>
            <a:spLocks noGrp="1"/>
          </p:cNvSpPr>
          <p:nvPr>
            <p:ph type="sldNum" sz="quarter" idx="12"/>
          </p:nvPr>
        </p:nvSpPr>
        <p:spPr/>
        <p:txBody>
          <a:bodyPr/>
          <a:lstStyle/>
          <a:p>
            <a:fld id="{02B40583-9C6F-44B9-8EEB-D81756B197F0}" type="slidenum">
              <a:rPr lang="en-US" smtClean="0"/>
              <a:t>‹#›</a:t>
            </a:fld>
            <a:endParaRPr lang="en-US"/>
          </a:p>
        </p:txBody>
      </p:sp>
    </p:spTree>
    <p:extLst>
      <p:ext uri="{BB962C8B-B14F-4D97-AF65-F5344CB8AC3E}">
        <p14:creationId xmlns:p14="http://schemas.microsoft.com/office/powerpoint/2010/main" val="581096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23F8-6DF6-A426-440F-7D97FC4842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8D6B94-7CD3-15F1-5E87-A2AE6DFB52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186B9-ECC1-16B7-52B4-FF91F94F88A8}"/>
              </a:ext>
            </a:extLst>
          </p:cNvPr>
          <p:cNvSpPr>
            <a:spLocks noGrp="1"/>
          </p:cNvSpPr>
          <p:nvPr>
            <p:ph type="dt" sz="half" idx="10"/>
          </p:nvPr>
        </p:nvSpPr>
        <p:spPr/>
        <p:txBody>
          <a:bodyPr/>
          <a:lstStyle/>
          <a:p>
            <a:fld id="{8E353A53-E8A4-4B02-96D2-8D71524971B1}" type="datetimeFigureOut">
              <a:rPr lang="en-US" smtClean="0"/>
              <a:t>3/7/2023</a:t>
            </a:fld>
            <a:endParaRPr lang="en-US"/>
          </a:p>
        </p:txBody>
      </p:sp>
      <p:sp>
        <p:nvSpPr>
          <p:cNvPr id="5" name="Footer Placeholder 4">
            <a:extLst>
              <a:ext uri="{FF2B5EF4-FFF2-40B4-BE49-F238E27FC236}">
                <a16:creationId xmlns:a16="http://schemas.microsoft.com/office/drawing/2014/main" id="{935E862C-6922-3AEC-BBF1-23F44EE00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6433F-BD55-CF43-8BA8-4AC45279DD20}"/>
              </a:ext>
            </a:extLst>
          </p:cNvPr>
          <p:cNvSpPr>
            <a:spLocks noGrp="1"/>
          </p:cNvSpPr>
          <p:nvPr>
            <p:ph type="sldNum" sz="quarter" idx="12"/>
          </p:nvPr>
        </p:nvSpPr>
        <p:spPr/>
        <p:txBody>
          <a:bodyPr/>
          <a:lstStyle/>
          <a:p>
            <a:fld id="{02B40583-9C6F-44B9-8EEB-D81756B197F0}" type="slidenum">
              <a:rPr lang="en-US" smtClean="0"/>
              <a:t>‹#›</a:t>
            </a:fld>
            <a:endParaRPr lang="en-US"/>
          </a:p>
        </p:txBody>
      </p:sp>
    </p:spTree>
    <p:extLst>
      <p:ext uri="{BB962C8B-B14F-4D97-AF65-F5344CB8AC3E}">
        <p14:creationId xmlns:p14="http://schemas.microsoft.com/office/powerpoint/2010/main" val="2230331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052C4-4C75-9DE1-F1F2-E9AA75BE0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66524B-C0B7-B3D1-D2DF-D685E3D5C9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1CDA95-ED49-D2A9-1736-5E40A40B10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EAC7D6-2ACB-42D7-EA56-730ED925B890}"/>
              </a:ext>
            </a:extLst>
          </p:cNvPr>
          <p:cNvSpPr>
            <a:spLocks noGrp="1"/>
          </p:cNvSpPr>
          <p:nvPr>
            <p:ph type="dt" sz="half" idx="10"/>
          </p:nvPr>
        </p:nvSpPr>
        <p:spPr/>
        <p:txBody>
          <a:bodyPr/>
          <a:lstStyle/>
          <a:p>
            <a:fld id="{8E353A53-E8A4-4B02-96D2-8D71524971B1}" type="datetimeFigureOut">
              <a:rPr lang="en-US" smtClean="0"/>
              <a:t>3/7/2023</a:t>
            </a:fld>
            <a:endParaRPr lang="en-US"/>
          </a:p>
        </p:txBody>
      </p:sp>
      <p:sp>
        <p:nvSpPr>
          <p:cNvPr id="6" name="Footer Placeholder 5">
            <a:extLst>
              <a:ext uri="{FF2B5EF4-FFF2-40B4-BE49-F238E27FC236}">
                <a16:creationId xmlns:a16="http://schemas.microsoft.com/office/drawing/2014/main" id="{13972D5B-83B6-68D6-B022-6B085A4127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2D24BF-57CC-D2E5-F545-6E0DA8E81A41}"/>
              </a:ext>
            </a:extLst>
          </p:cNvPr>
          <p:cNvSpPr>
            <a:spLocks noGrp="1"/>
          </p:cNvSpPr>
          <p:nvPr>
            <p:ph type="sldNum" sz="quarter" idx="12"/>
          </p:nvPr>
        </p:nvSpPr>
        <p:spPr/>
        <p:txBody>
          <a:bodyPr/>
          <a:lstStyle/>
          <a:p>
            <a:fld id="{02B40583-9C6F-44B9-8EEB-D81756B197F0}" type="slidenum">
              <a:rPr lang="en-US" smtClean="0"/>
              <a:t>‹#›</a:t>
            </a:fld>
            <a:endParaRPr lang="en-US"/>
          </a:p>
        </p:txBody>
      </p:sp>
    </p:spTree>
    <p:extLst>
      <p:ext uri="{BB962C8B-B14F-4D97-AF65-F5344CB8AC3E}">
        <p14:creationId xmlns:p14="http://schemas.microsoft.com/office/powerpoint/2010/main" val="3428191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049AA-01BE-BD87-A024-53A7E0E8E7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6D6106-F3CC-0B1A-69FD-B17B7F265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CC7A64-0FBA-B98E-5D79-7919F1FC79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09E041-D9E2-2F16-146D-E26EBB6EE0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C7AA49-E8DA-A170-2FC5-AB3D416BB7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5F78B2-E5BC-4DB9-15C4-3E27A07731C3}"/>
              </a:ext>
            </a:extLst>
          </p:cNvPr>
          <p:cNvSpPr>
            <a:spLocks noGrp="1"/>
          </p:cNvSpPr>
          <p:nvPr>
            <p:ph type="dt" sz="half" idx="10"/>
          </p:nvPr>
        </p:nvSpPr>
        <p:spPr/>
        <p:txBody>
          <a:bodyPr/>
          <a:lstStyle/>
          <a:p>
            <a:fld id="{8E353A53-E8A4-4B02-96D2-8D71524971B1}" type="datetimeFigureOut">
              <a:rPr lang="en-US" smtClean="0"/>
              <a:t>3/7/2023</a:t>
            </a:fld>
            <a:endParaRPr lang="en-US"/>
          </a:p>
        </p:txBody>
      </p:sp>
      <p:sp>
        <p:nvSpPr>
          <p:cNvPr id="8" name="Footer Placeholder 7">
            <a:extLst>
              <a:ext uri="{FF2B5EF4-FFF2-40B4-BE49-F238E27FC236}">
                <a16:creationId xmlns:a16="http://schemas.microsoft.com/office/drawing/2014/main" id="{6692F0FE-7B1F-0F74-C6B9-EA3E830ACF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88BF12-77C8-AD75-7867-A6EAE860187A}"/>
              </a:ext>
            </a:extLst>
          </p:cNvPr>
          <p:cNvSpPr>
            <a:spLocks noGrp="1"/>
          </p:cNvSpPr>
          <p:nvPr>
            <p:ph type="sldNum" sz="quarter" idx="12"/>
          </p:nvPr>
        </p:nvSpPr>
        <p:spPr/>
        <p:txBody>
          <a:bodyPr/>
          <a:lstStyle/>
          <a:p>
            <a:fld id="{02B40583-9C6F-44B9-8EEB-D81756B197F0}" type="slidenum">
              <a:rPr lang="en-US" smtClean="0"/>
              <a:t>‹#›</a:t>
            </a:fld>
            <a:endParaRPr lang="en-US"/>
          </a:p>
        </p:txBody>
      </p:sp>
    </p:spTree>
    <p:extLst>
      <p:ext uri="{BB962C8B-B14F-4D97-AF65-F5344CB8AC3E}">
        <p14:creationId xmlns:p14="http://schemas.microsoft.com/office/powerpoint/2010/main" val="2097292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EE86-C692-1C75-481D-105D021451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DD12DD-D9F3-96BA-8E3E-2F1420B4902F}"/>
              </a:ext>
            </a:extLst>
          </p:cNvPr>
          <p:cNvSpPr>
            <a:spLocks noGrp="1"/>
          </p:cNvSpPr>
          <p:nvPr>
            <p:ph type="dt" sz="half" idx="10"/>
          </p:nvPr>
        </p:nvSpPr>
        <p:spPr/>
        <p:txBody>
          <a:bodyPr/>
          <a:lstStyle/>
          <a:p>
            <a:fld id="{8E353A53-E8A4-4B02-96D2-8D71524971B1}" type="datetimeFigureOut">
              <a:rPr lang="en-US" smtClean="0"/>
              <a:t>3/7/2023</a:t>
            </a:fld>
            <a:endParaRPr lang="en-US"/>
          </a:p>
        </p:txBody>
      </p:sp>
      <p:sp>
        <p:nvSpPr>
          <p:cNvPr id="4" name="Footer Placeholder 3">
            <a:extLst>
              <a:ext uri="{FF2B5EF4-FFF2-40B4-BE49-F238E27FC236}">
                <a16:creationId xmlns:a16="http://schemas.microsoft.com/office/drawing/2014/main" id="{36AC33F5-FC38-7E15-3DF2-783ECC8890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952862-E5BD-4BAB-A7B7-B23B4FBDE72D}"/>
              </a:ext>
            </a:extLst>
          </p:cNvPr>
          <p:cNvSpPr>
            <a:spLocks noGrp="1"/>
          </p:cNvSpPr>
          <p:nvPr>
            <p:ph type="sldNum" sz="quarter" idx="12"/>
          </p:nvPr>
        </p:nvSpPr>
        <p:spPr/>
        <p:txBody>
          <a:bodyPr/>
          <a:lstStyle/>
          <a:p>
            <a:fld id="{02B40583-9C6F-44B9-8EEB-D81756B197F0}" type="slidenum">
              <a:rPr lang="en-US" smtClean="0"/>
              <a:t>‹#›</a:t>
            </a:fld>
            <a:endParaRPr lang="en-US"/>
          </a:p>
        </p:txBody>
      </p:sp>
    </p:spTree>
    <p:extLst>
      <p:ext uri="{BB962C8B-B14F-4D97-AF65-F5344CB8AC3E}">
        <p14:creationId xmlns:p14="http://schemas.microsoft.com/office/powerpoint/2010/main" val="2703301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94F870-96E1-07E2-B819-E4215066B7F4}"/>
              </a:ext>
            </a:extLst>
          </p:cNvPr>
          <p:cNvSpPr>
            <a:spLocks noGrp="1"/>
          </p:cNvSpPr>
          <p:nvPr>
            <p:ph type="dt" sz="half" idx="10"/>
          </p:nvPr>
        </p:nvSpPr>
        <p:spPr/>
        <p:txBody>
          <a:bodyPr/>
          <a:lstStyle/>
          <a:p>
            <a:fld id="{8E353A53-E8A4-4B02-96D2-8D71524971B1}" type="datetimeFigureOut">
              <a:rPr lang="en-US" smtClean="0"/>
              <a:t>3/7/2023</a:t>
            </a:fld>
            <a:endParaRPr lang="en-US"/>
          </a:p>
        </p:txBody>
      </p:sp>
      <p:sp>
        <p:nvSpPr>
          <p:cNvPr id="3" name="Footer Placeholder 2">
            <a:extLst>
              <a:ext uri="{FF2B5EF4-FFF2-40B4-BE49-F238E27FC236}">
                <a16:creationId xmlns:a16="http://schemas.microsoft.com/office/drawing/2014/main" id="{27DFDD05-CD61-F4C1-6EF1-873392ED69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AA3100-379D-5D2E-9BEB-C0DE44C24900}"/>
              </a:ext>
            </a:extLst>
          </p:cNvPr>
          <p:cNvSpPr>
            <a:spLocks noGrp="1"/>
          </p:cNvSpPr>
          <p:nvPr>
            <p:ph type="sldNum" sz="quarter" idx="12"/>
          </p:nvPr>
        </p:nvSpPr>
        <p:spPr/>
        <p:txBody>
          <a:bodyPr/>
          <a:lstStyle/>
          <a:p>
            <a:fld id="{02B40583-9C6F-44B9-8EEB-D81756B197F0}" type="slidenum">
              <a:rPr lang="en-US" smtClean="0"/>
              <a:t>‹#›</a:t>
            </a:fld>
            <a:endParaRPr lang="en-US"/>
          </a:p>
        </p:txBody>
      </p:sp>
    </p:spTree>
    <p:extLst>
      <p:ext uri="{BB962C8B-B14F-4D97-AF65-F5344CB8AC3E}">
        <p14:creationId xmlns:p14="http://schemas.microsoft.com/office/powerpoint/2010/main" val="1782534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DED35-2201-775D-F529-816518A7C1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1F5E63-080D-3CF3-1DA5-EA1EF2ABF5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91B4FB-6E82-CF72-4C1B-798FF412D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E48C0F-F46E-4BC0-FB4F-66A4BD53E13A}"/>
              </a:ext>
            </a:extLst>
          </p:cNvPr>
          <p:cNvSpPr>
            <a:spLocks noGrp="1"/>
          </p:cNvSpPr>
          <p:nvPr>
            <p:ph type="dt" sz="half" idx="10"/>
          </p:nvPr>
        </p:nvSpPr>
        <p:spPr/>
        <p:txBody>
          <a:bodyPr/>
          <a:lstStyle/>
          <a:p>
            <a:fld id="{8E353A53-E8A4-4B02-96D2-8D71524971B1}" type="datetimeFigureOut">
              <a:rPr lang="en-US" smtClean="0"/>
              <a:t>3/7/2023</a:t>
            </a:fld>
            <a:endParaRPr lang="en-US"/>
          </a:p>
        </p:txBody>
      </p:sp>
      <p:sp>
        <p:nvSpPr>
          <p:cNvPr id="6" name="Footer Placeholder 5">
            <a:extLst>
              <a:ext uri="{FF2B5EF4-FFF2-40B4-BE49-F238E27FC236}">
                <a16:creationId xmlns:a16="http://schemas.microsoft.com/office/drawing/2014/main" id="{0660D20F-0209-BA53-9C18-8D71DCDA44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30D3D3-61D4-846C-AF43-8EFE667E9621}"/>
              </a:ext>
            </a:extLst>
          </p:cNvPr>
          <p:cNvSpPr>
            <a:spLocks noGrp="1"/>
          </p:cNvSpPr>
          <p:nvPr>
            <p:ph type="sldNum" sz="quarter" idx="12"/>
          </p:nvPr>
        </p:nvSpPr>
        <p:spPr/>
        <p:txBody>
          <a:bodyPr/>
          <a:lstStyle/>
          <a:p>
            <a:fld id="{02B40583-9C6F-44B9-8EEB-D81756B197F0}" type="slidenum">
              <a:rPr lang="en-US" smtClean="0"/>
              <a:t>‹#›</a:t>
            </a:fld>
            <a:endParaRPr lang="en-US"/>
          </a:p>
        </p:txBody>
      </p:sp>
    </p:spTree>
    <p:extLst>
      <p:ext uri="{BB962C8B-B14F-4D97-AF65-F5344CB8AC3E}">
        <p14:creationId xmlns:p14="http://schemas.microsoft.com/office/powerpoint/2010/main" val="2679992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A55D7-B13A-A114-57C9-3C87B6DBEC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6B1EF6-7770-7992-EC16-F0195DD14A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CDE232-5F15-6F06-1D3B-7CF24942A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C75BD2-F4F9-4E00-C135-3DD633042ABC}"/>
              </a:ext>
            </a:extLst>
          </p:cNvPr>
          <p:cNvSpPr>
            <a:spLocks noGrp="1"/>
          </p:cNvSpPr>
          <p:nvPr>
            <p:ph type="dt" sz="half" idx="10"/>
          </p:nvPr>
        </p:nvSpPr>
        <p:spPr/>
        <p:txBody>
          <a:bodyPr/>
          <a:lstStyle/>
          <a:p>
            <a:fld id="{8E353A53-E8A4-4B02-96D2-8D71524971B1}" type="datetimeFigureOut">
              <a:rPr lang="en-US" smtClean="0"/>
              <a:t>3/7/2023</a:t>
            </a:fld>
            <a:endParaRPr lang="en-US"/>
          </a:p>
        </p:txBody>
      </p:sp>
      <p:sp>
        <p:nvSpPr>
          <p:cNvPr id="6" name="Footer Placeholder 5">
            <a:extLst>
              <a:ext uri="{FF2B5EF4-FFF2-40B4-BE49-F238E27FC236}">
                <a16:creationId xmlns:a16="http://schemas.microsoft.com/office/drawing/2014/main" id="{0B42AA31-B9B0-8571-4139-CB9B622B0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CA2EF1-12FD-91E1-9EC8-4077A41BB06F}"/>
              </a:ext>
            </a:extLst>
          </p:cNvPr>
          <p:cNvSpPr>
            <a:spLocks noGrp="1"/>
          </p:cNvSpPr>
          <p:nvPr>
            <p:ph type="sldNum" sz="quarter" idx="12"/>
          </p:nvPr>
        </p:nvSpPr>
        <p:spPr/>
        <p:txBody>
          <a:bodyPr/>
          <a:lstStyle/>
          <a:p>
            <a:fld id="{02B40583-9C6F-44B9-8EEB-D81756B197F0}" type="slidenum">
              <a:rPr lang="en-US" smtClean="0"/>
              <a:t>‹#›</a:t>
            </a:fld>
            <a:endParaRPr lang="en-US"/>
          </a:p>
        </p:txBody>
      </p:sp>
    </p:spTree>
    <p:extLst>
      <p:ext uri="{BB962C8B-B14F-4D97-AF65-F5344CB8AC3E}">
        <p14:creationId xmlns:p14="http://schemas.microsoft.com/office/powerpoint/2010/main" val="311309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p:nvPr/>
        </p:nvSpPr>
        <p:spPr>
          <a:xfrm>
            <a:off x="1" y="5545933"/>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solidFill>
            <a:srgbClr val="818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963084" y="3633788"/>
            <a:ext cx="10363200" cy="1362075"/>
          </a:xfrm>
        </p:spPr>
        <p:txBody>
          <a:bodyPr anchor="t"/>
          <a:lstStyle>
            <a:lvl1pPr algn="ctr">
              <a:defRPr sz="4000" b="1" i="0" cap="all" baseline="0"/>
            </a:lvl1pPr>
          </a:lstStyle>
          <a:p>
            <a:r>
              <a:rPr lang="en-US"/>
              <a:t>Click to edit Master title style</a:t>
            </a:r>
          </a:p>
        </p:txBody>
      </p:sp>
      <p:sp>
        <p:nvSpPr>
          <p:cNvPr id="3" name="Text Placeholder 2"/>
          <p:cNvSpPr>
            <a:spLocks noGrp="1"/>
          </p:cNvSpPr>
          <p:nvPr>
            <p:ph type="body" idx="1"/>
          </p:nvPr>
        </p:nvSpPr>
        <p:spPr>
          <a:xfrm>
            <a:off x="963084" y="2133601"/>
            <a:ext cx="103632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6"/>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728960" y="6230588"/>
            <a:ext cx="1463040" cy="603504"/>
          </a:xfrm>
          <a:prstGeom prst="rect">
            <a:avLst/>
          </a:prstGeom>
        </p:spPr>
      </p:pic>
    </p:spTree>
    <p:extLst>
      <p:ext uri="{BB962C8B-B14F-4D97-AF65-F5344CB8AC3E}">
        <p14:creationId xmlns:p14="http://schemas.microsoft.com/office/powerpoint/2010/main" val="4156111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FFF9D-6ED6-822A-B264-3CFD613F52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4C03D0-20A0-6C5C-20A5-9EE6E46B1D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9D42B-299D-8405-5B5F-3595439E62BB}"/>
              </a:ext>
            </a:extLst>
          </p:cNvPr>
          <p:cNvSpPr>
            <a:spLocks noGrp="1"/>
          </p:cNvSpPr>
          <p:nvPr>
            <p:ph type="dt" sz="half" idx="10"/>
          </p:nvPr>
        </p:nvSpPr>
        <p:spPr/>
        <p:txBody>
          <a:bodyPr/>
          <a:lstStyle/>
          <a:p>
            <a:fld id="{8E353A53-E8A4-4B02-96D2-8D71524971B1}" type="datetimeFigureOut">
              <a:rPr lang="en-US" smtClean="0"/>
              <a:t>3/7/2023</a:t>
            </a:fld>
            <a:endParaRPr lang="en-US"/>
          </a:p>
        </p:txBody>
      </p:sp>
      <p:sp>
        <p:nvSpPr>
          <p:cNvPr id="5" name="Footer Placeholder 4">
            <a:extLst>
              <a:ext uri="{FF2B5EF4-FFF2-40B4-BE49-F238E27FC236}">
                <a16:creationId xmlns:a16="http://schemas.microsoft.com/office/drawing/2014/main" id="{EB8FD2CA-F865-820B-9241-725159B28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3E0BA-9129-CF9B-3BB0-8A045DB16B11}"/>
              </a:ext>
            </a:extLst>
          </p:cNvPr>
          <p:cNvSpPr>
            <a:spLocks noGrp="1"/>
          </p:cNvSpPr>
          <p:nvPr>
            <p:ph type="sldNum" sz="quarter" idx="12"/>
          </p:nvPr>
        </p:nvSpPr>
        <p:spPr/>
        <p:txBody>
          <a:bodyPr/>
          <a:lstStyle/>
          <a:p>
            <a:fld id="{02B40583-9C6F-44B9-8EEB-D81756B197F0}" type="slidenum">
              <a:rPr lang="en-US" smtClean="0"/>
              <a:t>‹#›</a:t>
            </a:fld>
            <a:endParaRPr lang="en-US"/>
          </a:p>
        </p:txBody>
      </p:sp>
    </p:spTree>
    <p:extLst>
      <p:ext uri="{BB962C8B-B14F-4D97-AF65-F5344CB8AC3E}">
        <p14:creationId xmlns:p14="http://schemas.microsoft.com/office/powerpoint/2010/main" val="863255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F3C037-DB91-1380-433A-81C1BEF658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9E2AC0-3CE4-0D17-C998-B5A160B7AA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E3A89-D572-CCA5-A4C9-4EECB43CE7D2}"/>
              </a:ext>
            </a:extLst>
          </p:cNvPr>
          <p:cNvSpPr>
            <a:spLocks noGrp="1"/>
          </p:cNvSpPr>
          <p:nvPr>
            <p:ph type="dt" sz="half" idx="10"/>
          </p:nvPr>
        </p:nvSpPr>
        <p:spPr/>
        <p:txBody>
          <a:bodyPr/>
          <a:lstStyle/>
          <a:p>
            <a:fld id="{8E353A53-E8A4-4B02-96D2-8D71524971B1}" type="datetimeFigureOut">
              <a:rPr lang="en-US" smtClean="0"/>
              <a:t>3/7/2023</a:t>
            </a:fld>
            <a:endParaRPr lang="en-US"/>
          </a:p>
        </p:txBody>
      </p:sp>
      <p:sp>
        <p:nvSpPr>
          <p:cNvPr id="5" name="Footer Placeholder 4">
            <a:extLst>
              <a:ext uri="{FF2B5EF4-FFF2-40B4-BE49-F238E27FC236}">
                <a16:creationId xmlns:a16="http://schemas.microsoft.com/office/drawing/2014/main" id="{375EF2D0-9316-4622-0E0A-57360225D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E9671-B048-2482-D2E1-584E939CC854}"/>
              </a:ext>
            </a:extLst>
          </p:cNvPr>
          <p:cNvSpPr>
            <a:spLocks noGrp="1"/>
          </p:cNvSpPr>
          <p:nvPr>
            <p:ph type="sldNum" sz="quarter" idx="12"/>
          </p:nvPr>
        </p:nvSpPr>
        <p:spPr/>
        <p:txBody>
          <a:bodyPr/>
          <a:lstStyle/>
          <a:p>
            <a:fld id="{02B40583-9C6F-44B9-8EEB-D81756B197F0}" type="slidenum">
              <a:rPr lang="en-US" smtClean="0"/>
              <a:t>‹#›</a:t>
            </a:fld>
            <a:endParaRPr lang="en-US"/>
          </a:p>
        </p:txBody>
      </p:sp>
    </p:spTree>
    <p:extLst>
      <p:ext uri="{BB962C8B-B14F-4D97-AF65-F5344CB8AC3E}">
        <p14:creationId xmlns:p14="http://schemas.microsoft.com/office/powerpoint/2010/main" val="259847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9" name="Freeform 8"/>
          <p:cNvSpPr/>
          <p:nvPr/>
        </p:nvSpPr>
        <p:spPr>
          <a:xfrm>
            <a:off x="0" y="6248400"/>
            <a:ext cx="9652000" cy="609600"/>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solidFill>
            <a:srgbClr val="69B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274638"/>
            <a:ext cx="10972800" cy="1143000"/>
          </a:xfrm>
        </p:spPr>
        <p:txBody>
          <a:bodyPr/>
          <a:lstStyle>
            <a:lvl1pPr algn="ctr">
              <a:defRPr/>
            </a:lvl1pPr>
          </a:lstStyle>
          <a:p>
            <a:r>
              <a:rPr lang="en-US"/>
              <a:t>Click to edit Master title style</a:t>
            </a:r>
          </a:p>
        </p:txBody>
      </p:sp>
      <p:sp>
        <p:nvSpPr>
          <p:cNvPr id="10" name="Freeform 9"/>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Content Placeholder 12"/>
          <p:cNvSpPr>
            <a:spLocks noGrp="1"/>
          </p:cNvSpPr>
          <p:nvPr>
            <p:ph sz="quarter" idx="13"/>
          </p:nvPr>
        </p:nvSpPr>
        <p:spPr>
          <a:xfrm>
            <a:off x="609600" y="1536192"/>
            <a:ext cx="5181600" cy="4611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4"/>
          </p:nvPr>
        </p:nvSpPr>
        <p:spPr>
          <a:xfrm>
            <a:off x="6400800" y="1536192"/>
            <a:ext cx="5181600" cy="4611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reeform 10"/>
          <p:cNvSpPr/>
          <p:nvPr/>
        </p:nvSpPr>
        <p:spPr>
          <a:xfrm>
            <a:off x="2240967" y="6148044"/>
            <a:ext cx="9954208" cy="709957"/>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68000" y="6256535"/>
            <a:ext cx="1463040" cy="603504"/>
          </a:xfrm>
          <a:prstGeom prst="rect">
            <a:avLst/>
          </a:prstGeom>
        </p:spPr>
      </p:pic>
    </p:spTree>
    <p:extLst>
      <p:ext uri="{BB962C8B-B14F-4D97-AF65-F5344CB8AC3E}">
        <p14:creationId xmlns:p14="http://schemas.microsoft.com/office/powerpoint/2010/main" val="571675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Freeform 10"/>
          <p:cNvSpPr/>
          <p:nvPr/>
        </p:nvSpPr>
        <p:spPr>
          <a:xfrm>
            <a:off x="0" y="6116508"/>
            <a:ext cx="9652000" cy="74149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solidFill>
            <a:srgbClr val="818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Freeform 9"/>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508000" y="274638"/>
            <a:ext cx="11176000" cy="1143000"/>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508000" y="1524000"/>
            <a:ext cx="4876800" cy="639762"/>
          </a:xfrm>
        </p:spPr>
        <p:txBody>
          <a:bodyPr anchor="b">
            <a:normAutofit/>
          </a:bodyPr>
          <a:lstStyle>
            <a:lvl1pPr marL="0" indent="0">
              <a:buNone/>
              <a:defRPr sz="2000" b="0" cap="all" baseline="0">
                <a:solidFill>
                  <a:srgbClr val="0073CF"/>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0800" y="1535113"/>
            <a:ext cx="4876800" cy="639762"/>
          </a:xfrm>
        </p:spPr>
        <p:txBody>
          <a:bodyPr anchor="b">
            <a:normAutofit/>
          </a:bodyPr>
          <a:lstStyle>
            <a:lvl1pPr marL="0" indent="0">
              <a:buNone/>
              <a:defRPr sz="2000" b="0" cap="all" baseline="0">
                <a:solidFill>
                  <a:srgbClr val="0073CF"/>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reeform 11"/>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12"/>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Content Placeholder 14"/>
          <p:cNvSpPr>
            <a:spLocks noGrp="1"/>
          </p:cNvSpPr>
          <p:nvPr>
            <p:ph sz="quarter" idx="13"/>
          </p:nvPr>
        </p:nvSpPr>
        <p:spPr>
          <a:xfrm>
            <a:off x="508000" y="2209799"/>
            <a:ext cx="5283200" cy="3906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6400800" y="2209800"/>
            <a:ext cx="5283200" cy="3938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348230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11379200" cy="1143000"/>
          </a:xfrm>
        </p:spPr>
        <p:txBody>
          <a:bodyPr/>
          <a:lstStyle>
            <a:lvl1pPr algn="ctr">
              <a:defRPr/>
            </a:lvl1pPr>
          </a:lstStyle>
          <a:p>
            <a:r>
              <a:rPr lang="en-US"/>
              <a:t>Click to edit Master title style</a:t>
            </a:r>
          </a:p>
        </p:txBody>
      </p:sp>
      <p:sp>
        <p:nvSpPr>
          <p:cNvPr id="8" name="Freeform 7"/>
          <p:cNvSpPr/>
          <p:nvPr/>
        </p:nvSpPr>
        <p:spPr>
          <a:xfrm>
            <a:off x="1" y="4973411"/>
            <a:ext cx="10233156"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2" y="6148043"/>
            <a:ext cx="12195173"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1" y="6116508"/>
            <a:ext cx="12195175"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9250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9" name="Freeform 8"/>
          <p:cNvSpPr/>
          <p:nvPr/>
        </p:nvSpPr>
        <p:spPr>
          <a:xfrm flipH="1">
            <a:off x="0" y="6347858"/>
            <a:ext cx="12191997" cy="512181"/>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Freeform 9"/>
          <p:cNvSpPr/>
          <p:nvPr/>
        </p:nvSpPr>
        <p:spPr>
          <a:xfrm flipH="1">
            <a:off x="-40638" y="6324600"/>
            <a:ext cx="12191999" cy="533400"/>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818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264527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052C4-4C75-9DE1-F1F2-E9AA75BE0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66524B-C0B7-B3D1-D2DF-D685E3D5C9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1CDA95-ED49-D2A9-1736-5E40A40B10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EAC7D6-2ACB-42D7-EA56-730ED925B890}"/>
              </a:ext>
            </a:extLst>
          </p:cNvPr>
          <p:cNvSpPr>
            <a:spLocks noGrp="1"/>
          </p:cNvSpPr>
          <p:nvPr>
            <p:ph type="dt" sz="half" idx="10"/>
          </p:nvPr>
        </p:nvSpPr>
        <p:spPr/>
        <p:txBody>
          <a:bodyPr/>
          <a:lstStyle/>
          <a:p>
            <a:fld id="{8E353A53-E8A4-4B02-96D2-8D71524971B1}" type="datetimeFigureOut">
              <a:rPr lang="en-US" smtClean="0"/>
              <a:t>3/7/2023</a:t>
            </a:fld>
            <a:endParaRPr lang="en-US"/>
          </a:p>
        </p:txBody>
      </p:sp>
      <p:sp>
        <p:nvSpPr>
          <p:cNvPr id="6" name="Footer Placeholder 5">
            <a:extLst>
              <a:ext uri="{FF2B5EF4-FFF2-40B4-BE49-F238E27FC236}">
                <a16:creationId xmlns:a16="http://schemas.microsoft.com/office/drawing/2014/main" id="{13972D5B-83B6-68D6-B022-6B085A4127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2D24BF-57CC-D2E5-F545-6E0DA8E81A41}"/>
              </a:ext>
            </a:extLst>
          </p:cNvPr>
          <p:cNvSpPr>
            <a:spLocks noGrp="1"/>
          </p:cNvSpPr>
          <p:nvPr>
            <p:ph type="sldNum" sz="quarter" idx="12"/>
          </p:nvPr>
        </p:nvSpPr>
        <p:spPr/>
        <p:txBody>
          <a:bodyPr/>
          <a:lstStyle/>
          <a:p>
            <a:fld id="{02B40583-9C6F-44B9-8EEB-D81756B197F0}" type="slidenum">
              <a:rPr lang="en-US" smtClean="0"/>
              <a:t>‹#›</a:t>
            </a:fld>
            <a:endParaRPr lang="en-US"/>
          </a:p>
        </p:txBody>
      </p:sp>
    </p:spTree>
    <p:extLst>
      <p:ext uri="{BB962C8B-B14F-4D97-AF65-F5344CB8AC3E}">
        <p14:creationId xmlns:p14="http://schemas.microsoft.com/office/powerpoint/2010/main" val="36435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3F9D-2533-2844-8155-13291185DFC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7AF70C7-1E9E-BA48-A61B-08B14FE61B81}"/>
              </a:ext>
            </a:extLst>
          </p:cNvPr>
          <p:cNvSpPr>
            <a:spLocks noGrp="1"/>
          </p:cNvSpPr>
          <p:nvPr>
            <p:ph type="sldNum" sz="quarter" idx="10"/>
          </p:nvPr>
        </p:nvSpPr>
        <p:spPr/>
        <p:txBody>
          <a:bodyPr/>
          <a:lstStyle/>
          <a:p>
            <a:fld id="{6D6E361B-DFCA-824D-BA63-ADCED3B41986}" type="slidenum">
              <a:rPr lang="en-US" smtClean="0"/>
              <a:pPr/>
              <a:t>‹#›</a:t>
            </a:fld>
            <a:endParaRPr lang="en-US"/>
          </a:p>
        </p:txBody>
      </p:sp>
      <p:sp>
        <p:nvSpPr>
          <p:cNvPr id="4" name="Footer Placeholder 3">
            <a:extLst>
              <a:ext uri="{FF2B5EF4-FFF2-40B4-BE49-F238E27FC236}">
                <a16:creationId xmlns:a16="http://schemas.microsoft.com/office/drawing/2014/main" id="{F496D4CC-DE52-4048-AC50-3030CEEE369E}"/>
              </a:ext>
            </a:extLst>
          </p:cNvPr>
          <p:cNvSpPr>
            <a:spLocks noGrp="1"/>
          </p:cNvSpPr>
          <p:nvPr>
            <p:ph type="ftr" sz="quarter" idx="11"/>
          </p:nvPr>
        </p:nvSpPr>
        <p:spPr/>
        <p:txBody>
          <a:bodyPr/>
          <a:lstStyle/>
          <a:p>
            <a:endParaRPr lang="en-US"/>
          </a:p>
        </p:txBody>
      </p:sp>
      <p:sp>
        <p:nvSpPr>
          <p:cNvPr id="5" name="Content Placeholder 2">
            <a:extLst>
              <a:ext uri="{FF2B5EF4-FFF2-40B4-BE49-F238E27FC236}">
                <a16:creationId xmlns:a16="http://schemas.microsoft.com/office/drawing/2014/main" id="{D2085ADE-B60F-3046-83A0-36760BCFBF8A}"/>
              </a:ext>
            </a:extLst>
          </p:cNvPr>
          <p:cNvSpPr>
            <a:spLocks noGrp="1"/>
          </p:cNvSpPr>
          <p:nvPr>
            <p:ph idx="1"/>
          </p:nvPr>
        </p:nvSpPr>
        <p:spPr>
          <a:xfrm>
            <a:off x="502919" y="1282262"/>
            <a:ext cx="9769612" cy="4322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16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0" y="274638"/>
            <a:ext cx="11379200" cy="1143000"/>
          </a:xfrm>
          <a:prstGeom prst="rect">
            <a:avLst/>
          </a:prstGeom>
        </p:spPr>
        <p:txBody>
          <a:bodyPr vert="horz" lIns="0" tIns="45720" rIns="0" bIns="45720" rtlCol="0" anchor="ctr">
            <a:normAutofit/>
          </a:bodyPr>
          <a:lstStyle/>
          <a:p>
            <a:r>
              <a:rPr lang="en-US"/>
              <a:t>Click to edit Master title style</a:t>
            </a:r>
          </a:p>
        </p:txBody>
      </p:sp>
      <p:sp>
        <p:nvSpPr>
          <p:cNvPr id="3" name="Text Placeholder 2"/>
          <p:cNvSpPr>
            <a:spLocks noGrp="1"/>
          </p:cNvSpPr>
          <p:nvPr>
            <p:ph type="body" idx="1"/>
          </p:nvPr>
        </p:nvSpPr>
        <p:spPr>
          <a:xfrm>
            <a:off x="406400" y="1600200"/>
            <a:ext cx="11379200" cy="50292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p:nvPicPr>
        <p:blipFill rotWithShape="1">
          <a:blip r:embed="rId11">
            <a:extLst>
              <a:ext uri="{28A0092B-C50C-407E-A947-70E740481C1C}">
                <a14:useLocalDpi xmlns:a14="http://schemas.microsoft.com/office/drawing/2010/main" val="0"/>
              </a:ext>
            </a:extLst>
          </a:blip>
          <a:srcRect t="16027" b="29265"/>
          <a:stretch/>
        </p:blipFill>
        <p:spPr>
          <a:xfrm>
            <a:off x="10696448" y="6254496"/>
            <a:ext cx="1463040" cy="603504"/>
          </a:xfrm>
          <a:prstGeom prst="rect">
            <a:avLst/>
          </a:prstGeom>
        </p:spPr>
      </p:pic>
    </p:spTree>
    <p:extLst>
      <p:ext uri="{BB962C8B-B14F-4D97-AF65-F5344CB8AC3E}">
        <p14:creationId xmlns:p14="http://schemas.microsoft.com/office/powerpoint/2010/main" val="29607018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0" r:id="rId8"/>
    <p:sldLayoutId id="2147483681" r:id="rId9"/>
  </p:sldLayoutIdLst>
  <p:txStyles>
    <p:titleStyle>
      <a:lvl1pPr algn="ctr" defTabSz="914400" rtl="0" eaLnBrk="1" latinLnBrk="0" hangingPunct="1">
        <a:spcBef>
          <a:spcPct val="0"/>
        </a:spcBef>
        <a:buNone/>
        <a:defRPr sz="3600" kern="1200" cap="all"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rgbClr val="69BE28"/>
        </a:buClr>
        <a:buSzPct val="85000"/>
        <a:buFont typeface="Wingdings 3" pitchFamily="18" charset="2"/>
        <a:buChar char=""/>
        <a:defRPr sz="2800" kern="1200" baseline="0">
          <a:solidFill>
            <a:schemeClr val="bg1"/>
          </a:solidFill>
          <a:latin typeface="+mn-lt"/>
          <a:ea typeface="+mn-ea"/>
          <a:cs typeface="+mn-cs"/>
        </a:defRPr>
      </a:lvl1pPr>
      <a:lvl2pPr marL="742950" indent="-274320" algn="l" defTabSz="914400" rtl="0" eaLnBrk="1" latinLnBrk="0" hangingPunct="1">
        <a:lnSpc>
          <a:spcPct val="100000"/>
        </a:lnSpc>
        <a:spcBef>
          <a:spcPts val="700"/>
        </a:spcBef>
        <a:buClr>
          <a:srgbClr val="69BE28"/>
        </a:buClr>
        <a:buSzPct val="85000"/>
        <a:buFont typeface="Wingdings 3" pitchFamily="18" charset="2"/>
        <a:buChar char=""/>
        <a:defRPr sz="2000" kern="1200" baseline="0">
          <a:solidFill>
            <a:schemeClr val="bg1"/>
          </a:solidFill>
          <a:latin typeface="+mn-lt"/>
          <a:ea typeface="+mn-ea"/>
          <a:cs typeface="+mn-cs"/>
        </a:defRPr>
      </a:lvl2pPr>
      <a:lvl3pPr marL="1143000" indent="-274320" algn="l" defTabSz="914400" rtl="0" eaLnBrk="1" latinLnBrk="0" hangingPunct="1">
        <a:lnSpc>
          <a:spcPct val="100000"/>
        </a:lnSpc>
        <a:spcBef>
          <a:spcPts val="700"/>
        </a:spcBef>
        <a:buClr>
          <a:srgbClr val="69BE28"/>
        </a:buClr>
        <a:buSzPct val="85000"/>
        <a:buFont typeface="Wingdings 3" pitchFamily="18" charset="2"/>
        <a:buChar char=""/>
        <a:defRPr sz="1800" kern="1200" baseline="0">
          <a:solidFill>
            <a:schemeClr val="bg1"/>
          </a:solidFill>
          <a:latin typeface="+mn-lt"/>
          <a:ea typeface="+mn-ea"/>
          <a:cs typeface="+mn-cs"/>
        </a:defRPr>
      </a:lvl3pPr>
      <a:lvl4pPr marL="1600200" indent="-274320" algn="l" defTabSz="914400" rtl="0" eaLnBrk="1" latinLnBrk="0" hangingPunct="1">
        <a:lnSpc>
          <a:spcPct val="100000"/>
        </a:lnSpc>
        <a:spcBef>
          <a:spcPts val="700"/>
        </a:spcBef>
        <a:buClr>
          <a:srgbClr val="69BE28"/>
        </a:buClr>
        <a:buSzPct val="85000"/>
        <a:buFont typeface="Wingdings 3" pitchFamily="18" charset="2"/>
        <a:buChar char=""/>
        <a:defRPr sz="1800" kern="1200" baseline="0">
          <a:solidFill>
            <a:schemeClr val="bg1"/>
          </a:solidFill>
          <a:latin typeface="+mn-lt"/>
          <a:ea typeface="+mn-ea"/>
          <a:cs typeface="+mn-cs"/>
        </a:defRPr>
      </a:lvl4pPr>
      <a:lvl5pPr marL="2057400" indent="-274320" algn="l" defTabSz="914400" rtl="0" eaLnBrk="1" latinLnBrk="0" hangingPunct="1">
        <a:lnSpc>
          <a:spcPct val="100000"/>
        </a:lnSpc>
        <a:spcBef>
          <a:spcPts val="700"/>
        </a:spcBef>
        <a:buClr>
          <a:srgbClr val="69BE28"/>
        </a:buClr>
        <a:buSzPct val="85000"/>
        <a:buFont typeface="Wingdings 3" pitchFamily="18" charset="2"/>
        <a:buChar char=""/>
        <a:defRPr sz="1800" kern="1200" baseline="0">
          <a:solidFill>
            <a:schemeClr val="bg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483A0-14BB-4B73-A7C1-2FAD1B25F061}" type="datetimeFigureOut">
              <a:rPr lang="en-US" smtClean="0"/>
              <a:t>3/7/2023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1C936-4999-4C62-89EA-47F570B5A91A}" type="slidenum">
              <a:rPr lang="en-US" smtClean="0"/>
              <a:t>‹#›</a:t>
            </a:fld>
            <a:endParaRPr lang="en-US"/>
          </a:p>
        </p:txBody>
      </p:sp>
    </p:spTree>
    <p:extLst>
      <p:ext uri="{BB962C8B-B14F-4D97-AF65-F5344CB8AC3E}">
        <p14:creationId xmlns:p14="http://schemas.microsoft.com/office/powerpoint/2010/main" val="19195025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424945-3D23-01EA-5DA0-F8D65C6331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12327D-D082-E51E-9130-CDAB05AEBA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711419-8E52-A664-34B1-1D1FC3DE6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53A53-E8A4-4B02-96D2-8D71524971B1}" type="datetimeFigureOut">
              <a:rPr lang="en-US" smtClean="0"/>
              <a:t>3/7/2023</a:t>
            </a:fld>
            <a:endParaRPr lang="en-US"/>
          </a:p>
        </p:txBody>
      </p:sp>
      <p:sp>
        <p:nvSpPr>
          <p:cNvPr id="5" name="Footer Placeholder 4">
            <a:extLst>
              <a:ext uri="{FF2B5EF4-FFF2-40B4-BE49-F238E27FC236}">
                <a16:creationId xmlns:a16="http://schemas.microsoft.com/office/drawing/2014/main" id="{C9FB0A49-3EC7-FCF9-FCFD-BD77615F7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1972B3-6AAF-B0BE-9937-65EDE7894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40583-9C6F-44B9-8EEB-D81756B197F0}" type="slidenum">
              <a:rPr lang="en-US" smtClean="0"/>
              <a:t>‹#›</a:t>
            </a:fld>
            <a:endParaRPr lang="en-US"/>
          </a:p>
        </p:txBody>
      </p:sp>
    </p:spTree>
    <p:extLst>
      <p:ext uri="{BB962C8B-B14F-4D97-AF65-F5344CB8AC3E}">
        <p14:creationId xmlns:p14="http://schemas.microsoft.com/office/powerpoint/2010/main" val="2186578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ubmed.ncbi.nlm.nih.gov/27080992/" TargetMode="External"/><Relationship Id="rId2" Type="http://schemas.openxmlformats.org/officeDocument/2006/relationships/hyperlink" Target="https://www.cdc.gov/antibiotic-use/core-elements/hospital.html" TargetMode="External"/><Relationship Id="rId1" Type="http://schemas.openxmlformats.org/officeDocument/2006/relationships/slideLayout" Target="../slideLayouts/slideLayout2.xml"/><Relationship Id="rId4" Type="http://schemas.openxmlformats.org/officeDocument/2006/relationships/hyperlink" Target="https://pubmed.ncbi.nlm.nih.gov/3080518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spice.unc.edu/ncclas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2F141-3473-FC90-FEB2-591B42A33BA7}"/>
              </a:ext>
            </a:extLst>
          </p:cNvPr>
          <p:cNvSpPr>
            <a:spLocks noGrp="1"/>
          </p:cNvSpPr>
          <p:nvPr>
            <p:ph type="ctrTitle"/>
          </p:nvPr>
        </p:nvSpPr>
        <p:spPr>
          <a:xfrm>
            <a:off x="1234911" y="2789851"/>
            <a:ext cx="10020693" cy="1544456"/>
          </a:xfrm>
        </p:spPr>
        <p:txBody>
          <a:bodyPr>
            <a:normAutofit fontScale="90000"/>
          </a:bodyPr>
          <a:lstStyle/>
          <a:p>
            <a:r>
              <a:rPr lang="en-US" sz="4800"/>
              <a:t>Inpatient Antimicrobial Stewardship</a:t>
            </a:r>
            <a:br>
              <a:rPr lang="en-US"/>
            </a:br>
            <a:r>
              <a:rPr lang="en-US" sz="4800"/>
              <a:t>Session #1</a:t>
            </a:r>
            <a:br>
              <a:rPr lang="en-US" sz="4800"/>
            </a:br>
            <a:endParaRPr lang="en-US"/>
          </a:p>
        </p:txBody>
      </p:sp>
      <p:sp>
        <p:nvSpPr>
          <p:cNvPr id="3" name="Subtitle 2">
            <a:extLst>
              <a:ext uri="{FF2B5EF4-FFF2-40B4-BE49-F238E27FC236}">
                <a16:creationId xmlns:a16="http://schemas.microsoft.com/office/drawing/2014/main" id="{7606A011-022A-F049-3E21-6ACBC9EE1E97}"/>
              </a:ext>
            </a:extLst>
          </p:cNvPr>
          <p:cNvSpPr>
            <a:spLocks noGrp="1"/>
          </p:cNvSpPr>
          <p:nvPr>
            <p:ph type="subTitle" idx="1"/>
          </p:nvPr>
        </p:nvSpPr>
        <p:spPr>
          <a:xfrm>
            <a:off x="1774857" y="3984175"/>
            <a:ext cx="8940800" cy="551460"/>
          </a:xfrm>
        </p:spPr>
        <p:txBody>
          <a:bodyPr>
            <a:normAutofit fontScale="92500" lnSpcReduction="10000"/>
          </a:bodyPr>
          <a:lstStyle/>
          <a:p>
            <a:r>
              <a:rPr lang="en-US" sz="3600"/>
              <a:t>March 8, 2023</a:t>
            </a:r>
          </a:p>
          <a:p>
            <a:endParaRPr lang="en-US"/>
          </a:p>
        </p:txBody>
      </p:sp>
      <p:pic>
        <p:nvPicPr>
          <p:cNvPr id="4" name="Picture 3">
            <a:extLst>
              <a:ext uri="{FF2B5EF4-FFF2-40B4-BE49-F238E27FC236}">
                <a16:creationId xmlns:a16="http://schemas.microsoft.com/office/drawing/2014/main" id="{F50BF8A0-80FB-86FA-2E69-712DB8CEED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366" y="615821"/>
            <a:ext cx="6575676" cy="1972703"/>
          </a:xfrm>
          <a:prstGeom prst="rect">
            <a:avLst/>
          </a:prstGeom>
        </p:spPr>
      </p:pic>
    </p:spTree>
    <p:extLst>
      <p:ext uri="{BB962C8B-B14F-4D97-AF65-F5344CB8AC3E}">
        <p14:creationId xmlns:p14="http://schemas.microsoft.com/office/powerpoint/2010/main" val="4531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5478B7-85D1-086F-18A1-1D84A1BB8DCB}"/>
              </a:ext>
            </a:extLst>
          </p:cNvPr>
          <p:cNvSpPr>
            <a:spLocks noGrp="1"/>
          </p:cNvSpPr>
          <p:nvPr>
            <p:ph type="title"/>
          </p:nvPr>
        </p:nvSpPr>
        <p:spPr/>
        <p:txBody>
          <a:bodyPr/>
          <a:lstStyle/>
          <a:p>
            <a:r>
              <a:rPr lang="en-US"/>
              <a:t>Series learning objectives</a:t>
            </a:r>
          </a:p>
        </p:txBody>
      </p:sp>
      <p:sp>
        <p:nvSpPr>
          <p:cNvPr id="6" name="Content Placeholder 5">
            <a:extLst>
              <a:ext uri="{FF2B5EF4-FFF2-40B4-BE49-F238E27FC236}">
                <a16:creationId xmlns:a16="http://schemas.microsoft.com/office/drawing/2014/main" id="{3CAF814C-4737-B7DA-A842-FBD1B7E7BFE5}"/>
              </a:ext>
            </a:extLst>
          </p:cNvPr>
          <p:cNvSpPr>
            <a:spLocks noGrp="1"/>
          </p:cNvSpPr>
          <p:nvPr>
            <p:ph idx="1"/>
          </p:nvPr>
        </p:nvSpPr>
        <p:spPr/>
        <p:txBody>
          <a:bodyPr>
            <a:normAutofit/>
          </a:bodyPr>
          <a:lstStyle/>
          <a:p>
            <a:pPr algn="l" rtl="0" fontAlgn="base">
              <a:buFont typeface="+mj-lt"/>
              <a:buAutoNum type="arabicPeriod"/>
            </a:pPr>
            <a:r>
              <a:rPr lang="en-US" sz="2400" b="0" i="0">
                <a:solidFill>
                  <a:srgbClr val="000000"/>
                </a:solidFill>
                <a:effectLst/>
                <a:latin typeface="Calibri" panose="020F0502020204030204" pitchFamily="34" charset="0"/>
              </a:rPr>
              <a:t>Discuss CDC Core Elements of Antibiotic Stewardship.  </a:t>
            </a:r>
          </a:p>
          <a:p>
            <a:pPr algn="l" rtl="0" fontAlgn="base">
              <a:buFont typeface="+mj-lt"/>
              <a:buAutoNum type="arabicPeriod" startAt="2"/>
            </a:pPr>
            <a:r>
              <a:rPr lang="en-US" sz="2400" b="0" i="0">
                <a:solidFill>
                  <a:srgbClr val="000000"/>
                </a:solidFill>
                <a:effectLst/>
                <a:latin typeface="Calibri" panose="020F0502020204030204" pitchFamily="34" charset="0"/>
              </a:rPr>
              <a:t>Review the benefits of the NHSN Antimicrobial Use (AU) module.  </a:t>
            </a:r>
          </a:p>
          <a:p>
            <a:pPr algn="l" rtl="0" fontAlgn="base">
              <a:buFont typeface="+mj-lt"/>
              <a:buAutoNum type="arabicPeriod" startAt="3"/>
            </a:pPr>
            <a:r>
              <a:rPr lang="en-US" sz="2400" b="0" i="0">
                <a:solidFill>
                  <a:srgbClr val="000000"/>
                </a:solidFill>
                <a:effectLst/>
                <a:latin typeface="Calibri" panose="020F0502020204030204" pitchFamily="34" charset="0"/>
              </a:rPr>
              <a:t>Identify barriers to improving antimicrobial utilization.  </a:t>
            </a:r>
          </a:p>
          <a:p>
            <a:pPr algn="l" rtl="0" fontAlgn="base">
              <a:buFont typeface="+mj-lt"/>
              <a:buAutoNum type="arabicPeriod" startAt="4"/>
            </a:pPr>
            <a:r>
              <a:rPr lang="en-US" sz="2400" b="0" i="0">
                <a:solidFill>
                  <a:srgbClr val="000000"/>
                </a:solidFill>
                <a:effectLst/>
                <a:latin typeface="Calibri" panose="020F0502020204030204" pitchFamily="34" charset="0"/>
              </a:rPr>
              <a:t>Discuss the significance and roles of pharmacists as part of a multidisciplinary team in promoting antimicrobial stewardship and optimizing antimicrobial use in inpatient settings.  </a:t>
            </a:r>
          </a:p>
          <a:p>
            <a:pPr algn="l" rtl="0" fontAlgn="base">
              <a:buFont typeface="+mj-lt"/>
              <a:buAutoNum type="arabicPeriod" startAt="5"/>
            </a:pPr>
            <a:r>
              <a:rPr lang="en-US" sz="2400" b="0" i="0">
                <a:solidFill>
                  <a:srgbClr val="000000"/>
                </a:solidFill>
                <a:effectLst/>
                <a:latin typeface="Calibri" panose="020F0502020204030204" pitchFamily="34" charset="0"/>
              </a:rPr>
              <a:t>Engage with other team members at their facility to implement antimicrobial stewardship efforts.  </a:t>
            </a:r>
          </a:p>
          <a:p>
            <a:pPr algn="l" rtl="0" fontAlgn="base">
              <a:buFont typeface="+mj-lt"/>
              <a:buAutoNum type="arabicPeriod" startAt="6"/>
            </a:pPr>
            <a:r>
              <a:rPr lang="en-US" sz="2400" b="0" i="0">
                <a:solidFill>
                  <a:srgbClr val="000000"/>
                </a:solidFill>
                <a:effectLst/>
                <a:latin typeface="Calibri" panose="020F0502020204030204" pitchFamily="34" charset="0"/>
              </a:rPr>
              <a:t>Describe commonly used antimicrobial stewardship implementation strategies.  </a:t>
            </a:r>
          </a:p>
          <a:p>
            <a:pPr algn="l" rtl="0" fontAlgn="base">
              <a:buFont typeface="+mj-lt"/>
              <a:buAutoNum type="arabicPeriod" startAt="7"/>
            </a:pPr>
            <a:r>
              <a:rPr lang="en-US" sz="2400" b="0" i="0">
                <a:solidFill>
                  <a:srgbClr val="000000"/>
                </a:solidFill>
                <a:effectLst/>
                <a:latin typeface="Calibri" panose="020F0502020204030204" pitchFamily="34" charset="0"/>
              </a:rPr>
              <a:t>Review the National Healthcare Safety Network (NHSN) hospital annual surveys specific to antibiotic stewardship preparedness. </a:t>
            </a:r>
          </a:p>
        </p:txBody>
      </p:sp>
    </p:spTree>
    <p:extLst>
      <p:ext uri="{BB962C8B-B14F-4D97-AF65-F5344CB8AC3E}">
        <p14:creationId xmlns:p14="http://schemas.microsoft.com/office/powerpoint/2010/main" val="3560445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6C842-9543-0B64-7E0F-BE759A80CFAD}"/>
              </a:ext>
            </a:extLst>
          </p:cNvPr>
          <p:cNvSpPr>
            <a:spLocks noGrp="1"/>
          </p:cNvSpPr>
          <p:nvPr>
            <p:ph type="title"/>
          </p:nvPr>
        </p:nvSpPr>
        <p:spPr/>
        <p:txBody>
          <a:bodyPr/>
          <a:lstStyle/>
          <a:p>
            <a:r>
              <a:rPr lang="en-US"/>
              <a:t>Antimicrobial stewardship landscape</a:t>
            </a:r>
          </a:p>
        </p:txBody>
      </p:sp>
      <p:sp>
        <p:nvSpPr>
          <p:cNvPr id="3" name="Content Placeholder 2">
            <a:extLst>
              <a:ext uri="{FF2B5EF4-FFF2-40B4-BE49-F238E27FC236}">
                <a16:creationId xmlns:a16="http://schemas.microsoft.com/office/drawing/2014/main" id="{5CB776E4-272C-234C-433A-EF50CE308C3F}"/>
              </a:ext>
            </a:extLst>
          </p:cNvPr>
          <p:cNvSpPr>
            <a:spLocks noGrp="1"/>
          </p:cNvSpPr>
          <p:nvPr>
            <p:ph idx="1"/>
          </p:nvPr>
        </p:nvSpPr>
        <p:spPr/>
        <p:txBody>
          <a:bodyPr/>
          <a:lstStyle/>
          <a:p>
            <a:r>
              <a:rPr lang="en-US" sz="3600"/>
              <a:t>ASPs began in large hospitals</a:t>
            </a:r>
          </a:p>
          <a:p>
            <a:pPr lvl="1"/>
            <a:r>
              <a:rPr lang="en-US" sz="2800"/>
              <a:t>Antimicrobial resistance problems; access to experts and data</a:t>
            </a:r>
          </a:p>
          <a:p>
            <a:pPr lvl="1"/>
            <a:r>
              <a:rPr lang="en-US" sz="2800"/>
              <a:t>Joint Commission Standard went into effect 2017</a:t>
            </a:r>
          </a:p>
          <a:p>
            <a:endParaRPr lang="en-US" sz="3600"/>
          </a:p>
          <a:p>
            <a:r>
              <a:rPr lang="en-US" sz="3600"/>
              <a:t>How to do stewardship in:</a:t>
            </a:r>
          </a:p>
          <a:p>
            <a:pPr lvl="1"/>
            <a:r>
              <a:rPr lang="en-US" sz="2800"/>
              <a:t>Smaller community hospitals?</a:t>
            </a:r>
          </a:p>
          <a:p>
            <a:pPr lvl="1"/>
            <a:r>
              <a:rPr lang="en-US" sz="2800"/>
              <a:t>Long-term care facilities?</a:t>
            </a:r>
          </a:p>
          <a:p>
            <a:pPr lvl="1"/>
            <a:r>
              <a:rPr lang="en-US" sz="2800"/>
              <a:t>Outpatient setting?</a:t>
            </a:r>
          </a:p>
          <a:p>
            <a:endParaRPr lang="en-US"/>
          </a:p>
        </p:txBody>
      </p:sp>
    </p:spTree>
    <p:extLst>
      <p:ext uri="{BB962C8B-B14F-4D97-AF65-F5344CB8AC3E}">
        <p14:creationId xmlns:p14="http://schemas.microsoft.com/office/powerpoint/2010/main" val="2876461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24257C-3AE2-983C-AE2B-E07D012D48B1}"/>
              </a:ext>
            </a:extLst>
          </p:cNvPr>
          <p:cNvPicPr>
            <a:picLocks noChangeAspect="1"/>
          </p:cNvPicPr>
          <p:nvPr/>
        </p:nvPicPr>
        <p:blipFill>
          <a:blip r:embed="rId2"/>
          <a:stretch>
            <a:fillRect/>
          </a:stretch>
        </p:blipFill>
        <p:spPr>
          <a:xfrm>
            <a:off x="152651" y="4322513"/>
            <a:ext cx="11958484" cy="2344285"/>
          </a:xfrm>
          <a:prstGeom prst="rect">
            <a:avLst/>
          </a:prstGeom>
        </p:spPr>
      </p:pic>
      <p:pic>
        <p:nvPicPr>
          <p:cNvPr id="7" name="Picture 6">
            <a:extLst>
              <a:ext uri="{FF2B5EF4-FFF2-40B4-BE49-F238E27FC236}">
                <a16:creationId xmlns:a16="http://schemas.microsoft.com/office/drawing/2014/main" id="{5E1B7795-CEC6-24E5-D412-31677D97A0FF}"/>
              </a:ext>
            </a:extLst>
          </p:cNvPr>
          <p:cNvPicPr>
            <a:picLocks noChangeAspect="1"/>
          </p:cNvPicPr>
          <p:nvPr/>
        </p:nvPicPr>
        <p:blipFill>
          <a:blip r:embed="rId3"/>
          <a:stretch>
            <a:fillRect/>
          </a:stretch>
        </p:blipFill>
        <p:spPr>
          <a:xfrm>
            <a:off x="1939882" y="110733"/>
            <a:ext cx="8312235" cy="4211780"/>
          </a:xfrm>
          <a:prstGeom prst="rect">
            <a:avLst/>
          </a:prstGeom>
        </p:spPr>
      </p:pic>
      <p:sp>
        <p:nvSpPr>
          <p:cNvPr id="8" name="TextBox 7">
            <a:extLst>
              <a:ext uri="{FF2B5EF4-FFF2-40B4-BE49-F238E27FC236}">
                <a16:creationId xmlns:a16="http://schemas.microsoft.com/office/drawing/2014/main" id="{4D712B7E-A6B9-664B-75C0-7BF01D1C2AF2}"/>
              </a:ext>
            </a:extLst>
          </p:cNvPr>
          <p:cNvSpPr txBox="1"/>
          <p:nvPr/>
        </p:nvSpPr>
        <p:spPr>
          <a:xfrm>
            <a:off x="10655559" y="1855417"/>
            <a:ext cx="1371600" cy="2031325"/>
          </a:xfrm>
          <a:prstGeom prst="rect">
            <a:avLst/>
          </a:prstGeom>
          <a:noFill/>
        </p:spPr>
        <p:txBody>
          <a:bodyPr wrap="square" rtlCol="0">
            <a:spAutoFit/>
          </a:bodyPr>
          <a:lstStyle/>
          <a:p>
            <a:r>
              <a:rPr lang="en-US"/>
              <a:t>https://www.cdc.gov/drugresistance/pdf/covid19-impact-report-508.pdf</a:t>
            </a:r>
          </a:p>
        </p:txBody>
      </p:sp>
    </p:spTree>
    <p:extLst>
      <p:ext uri="{BB962C8B-B14F-4D97-AF65-F5344CB8AC3E}">
        <p14:creationId xmlns:p14="http://schemas.microsoft.com/office/powerpoint/2010/main" val="162025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E5A0E-9536-FC07-3A68-3F1B61479E50}"/>
              </a:ext>
            </a:extLst>
          </p:cNvPr>
          <p:cNvSpPr>
            <a:spLocks noGrp="1"/>
          </p:cNvSpPr>
          <p:nvPr>
            <p:ph type="title"/>
          </p:nvPr>
        </p:nvSpPr>
        <p:spPr/>
        <p:txBody>
          <a:bodyPr/>
          <a:lstStyle/>
          <a:p>
            <a:r>
              <a:rPr lang="en-US"/>
              <a:t>Definition: Antimicrobial Stewardship</a:t>
            </a:r>
          </a:p>
        </p:txBody>
      </p:sp>
      <p:sp>
        <p:nvSpPr>
          <p:cNvPr id="3" name="Content Placeholder 2">
            <a:extLst>
              <a:ext uri="{FF2B5EF4-FFF2-40B4-BE49-F238E27FC236}">
                <a16:creationId xmlns:a16="http://schemas.microsoft.com/office/drawing/2014/main" id="{C77A50A5-B373-1A68-35A5-8CED17EA8AAE}"/>
              </a:ext>
            </a:extLst>
          </p:cNvPr>
          <p:cNvSpPr>
            <a:spLocks noGrp="1"/>
          </p:cNvSpPr>
          <p:nvPr>
            <p:ph idx="1"/>
          </p:nvPr>
        </p:nvSpPr>
        <p:spPr>
          <a:xfrm>
            <a:off x="838200" y="1619795"/>
            <a:ext cx="10515600" cy="3988526"/>
          </a:xfrm>
        </p:spPr>
        <p:txBody>
          <a:bodyPr vert="horz" lIns="0" tIns="45720" rIns="0" bIns="45720" rtlCol="0" anchor="t">
            <a:normAutofit fontScale="92500" lnSpcReduction="20000"/>
          </a:bodyPr>
          <a:lstStyle/>
          <a:p>
            <a:pPr marL="0" indent="0">
              <a:buNone/>
            </a:pPr>
            <a:r>
              <a:rPr lang="en-US" b="1" i="1" dirty="0"/>
              <a:t>Stewardship</a:t>
            </a:r>
            <a:r>
              <a:rPr lang="en-US" i="1" dirty="0"/>
              <a:t> describes the careful and responsible management of something entrusted to one’s care. </a:t>
            </a:r>
            <a:endParaRPr lang="en-US"/>
          </a:p>
          <a:p>
            <a:pPr marL="0" indent="0">
              <a:buNone/>
            </a:pPr>
            <a:endParaRPr lang="en-US" i="1" dirty="0"/>
          </a:p>
          <a:p>
            <a:pPr marL="0" indent="0">
              <a:buNone/>
            </a:pPr>
            <a:r>
              <a:rPr lang="en-US" i="1" dirty="0"/>
              <a:t>In 1996, John McGowan and Dale Gerding first applied the term </a:t>
            </a:r>
            <a:r>
              <a:rPr lang="en-US" b="1" i="1" dirty="0"/>
              <a:t>antimicrobial stewardship</a:t>
            </a:r>
            <a:r>
              <a:rPr lang="en-US" i="1" dirty="0"/>
              <a:t>, suggesting a causal association between antimicrobial agent use and resistance.</a:t>
            </a:r>
            <a:endParaRPr lang="en-US" i="1" dirty="0">
              <a:cs typeface="Calibri"/>
            </a:endParaRPr>
          </a:p>
          <a:p>
            <a:pPr marL="0" indent="0">
              <a:buNone/>
            </a:pPr>
            <a:endParaRPr lang="en-US" i="1" dirty="0"/>
          </a:p>
          <a:p>
            <a:pPr marL="0" indent="0">
              <a:buNone/>
            </a:pPr>
            <a:r>
              <a:rPr lang="en-US" i="1" u="sng" dirty="0"/>
              <a:t>Antimicrobial Stewardship</a:t>
            </a:r>
            <a:r>
              <a:rPr lang="en-US" i="1" dirty="0"/>
              <a:t>: the </a:t>
            </a:r>
            <a:r>
              <a:rPr lang="en-US" b="1" i="1" dirty="0"/>
              <a:t>optimal selection, dosing, and duration of antimicrobial treatment</a:t>
            </a:r>
            <a:r>
              <a:rPr lang="en-US" i="1" dirty="0"/>
              <a:t> resulting in the </a:t>
            </a:r>
            <a:r>
              <a:rPr lang="en-US" b="1" i="1" dirty="0"/>
              <a:t>best clinical outcome with minimal side effects to the patients</a:t>
            </a:r>
            <a:r>
              <a:rPr lang="en-US" i="1" dirty="0"/>
              <a:t> and </a:t>
            </a:r>
            <a:r>
              <a:rPr lang="en-US" b="1" i="1" dirty="0"/>
              <a:t>minimal impact on subsequent resistance</a:t>
            </a:r>
            <a:r>
              <a:rPr lang="en-US" i="1" dirty="0"/>
              <a:t>.</a:t>
            </a:r>
            <a:endParaRPr lang="en-US" i="1" dirty="0">
              <a:cs typeface="Calibri"/>
            </a:endParaRPr>
          </a:p>
        </p:txBody>
      </p:sp>
      <p:sp>
        <p:nvSpPr>
          <p:cNvPr id="4" name="TextBox 3">
            <a:extLst>
              <a:ext uri="{FF2B5EF4-FFF2-40B4-BE49-F238E27FC236}">
                <a16:creationId xmlns:a16="http://schemas.microsoft.com/office/drawing/2014/main" id="{09C7162E-F998-F298-B8AC-1D102857F460}"/>
              </a:ext>
            </a:extLst>
          </p:cNvPr>
          <p:cNvSpPr txBox="1"/>
          <p:nvPr/>
        </p:nvSpPr>
        <p:spPr>
          <a:xfrm>
            <a:off x="5812971" y="5717172"/>
            <a:ext cx="6666413" cy="523220"/>
          </a:xfrm>
          <a:prstGeom prst="rect">
            <a:avLst/>
          </a:prstGeom>
          <a:noFill/>
        </p:spPr>
        <p:txBody>
          <a:bodyPr wrap="square" rtlCol="0">
            <a:spAutoFit/>
          </a:bodyPr>
          <a:lstStyle/>
          <a:p>
            <a:r>
              <a:rPr lang="en-US" sz="1400">
                <a:solidFill>
                  <a:schemeClr val="bg1"/>
                </a:solidFill>
              </a:rPr>
              <a:t>Shrestha J, Zahra F, Cannady P. Antimicrobial Stewardship In: </a:t>
            </a:r>
            <a:r>
              <a:rPr lang="en-US" sz="1400" err="1">
                <a:solidFill>
                  <a:schemeClr val="bg1"/>
                </a:solidFill>
              </a:rPr>
              <a:t>StatPearls</a:t>
            </a:r>
            <a:r>
              <a:rPr lang="en-US" sz="1400">
                <a:solidFill>
                  <a:schemeClr val="bg1"/>
                </a:solidFill>
              </a:rPr>
              <a:t> [Internet]. Treasure Island (FL): </a:t>
            </a:r>
            <a:r>
              <a:rPr lang="en-US" sz="1400" err="1">
                <a:solidFill>
                  <a:schemeClr val="bg1"/>
                </a:solidFill>
              </a:rPr>
              <a:t>StatPearls</a:t>
            </a:r>
            <a:r>
              <a:rPr lang="en-US" sz="1400">
                <a:solidFill>
                  <a:schemeClr val="bg1"/>
                </a:solidFill>
              </a:rPr>
              <a:t> Publishing; 2022 Jan. PMID: 34283434 </a:t>
            </a:r>
          </a:p>
        </p:txBody>
      </p:sp>
    </p:spTree>
    <p:extLst>
      <p:ext uri="{BB962C8B-B14F-4D97-AF65-F5344CB8AC3E}">
        <p14:creationId xmlns:p14="http://schemas.microsoft.com/office/powerpoint/2010/main" val="717849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E14F-CE31-0A06-64B8-4533951EDC50}"/>
              </a:ext>
            </a:extLst>
          </p:cNvPr>
          <p:cNvSpPr>
            <a:spLocks noGrp="1"/>
          </p:cNvSpPr>
          <p:nvPr>
            <p:ph type="title"/>
          </p:nvPr>
        </p:nvSpPr>
        <p:spPr>
          <a:xfrm>
            <a:off x="278615" y="2238865"/>
            <a:ext cx="5066116" cy="1475295"/>
          </a:xfrm>
        </p:spPr>
        <p:txBody>
          <a:bodyPr>
            <a:normAutofit/>
          </a:bodyPr>
          <a:lstStyle/>
          <a:p>
            <a:r>
              <a:rPr lang="en-US" sz="4000"/>
              <a:t>Core Elements overview</a:t>
            </a:r>
          </a:p>
        </p:txBody>
      </p:sp>
      <p:sp>
        <p:nvSpPr>
          <p:cNvPr id="4" name="TextBox 3">
            <a:extLst>
              <a:ext uri="{FF2B5EF4-FFF2-40B4-BE49-F238E27FC236}">
                <a16:creationId xmlns:a16="http://schemas.microsoft.com/office/drawing/2014/main" id="{1CF75747-7FF2-6752-9A7F-908B04E641F2}"/>
              </a:ext>
            </a:extLst>
          </p:cNvPr>
          <p:cNvSpPr txBox="1"/>
          <p:nvPr/>
        </p:nvSpPr>
        <p:spPr>
          <a:xfrm>
            <a:off x="122549" y="5080717"/>
            <a:ext cx="5331916" cy="954107"/>
          </a:xfrm>
          <a:prstGeom prst="rect">
            <a:avLst/>
          </a:prstGeom>
          <a:noFill/>
        </p:spPr>
        <p:txBody>
          <a:bodyPr wrap="square" rtlCol="0">
            <a:spAutoFit/>
          </a:bodyPr>
          <a:lstStyle/>
          <a:p>
            <a:pPr algn="r"/>
            <a:r>
              <a:rPr lang="en-US" sz="1400" b="0" i="0" u="none" strike="noStrike" baseline="0">
                <a:solidFill>
                  <a:srgbClr val="000000"/>
                </a:solidFill>
                <a:latin typeface="HelveticaNeueLT Std"/>
              </a:rPr>
              <a:t>CDC. Core Elements of Hospital Antibiotic Stewardship Programs. Atlanta, GA: US Department of Health and Human Services, CDC; 2019. Available at </a:t>
            </a:r>
            <a:r>
              <a:rPr lang="en-US" sz="1400" b="0" i="0" u="sng" strike="noStrike" baseline="0">
                <a:solidFill>
                  <a:srgbClr val="205D9E"/>
                </a:solidFill>
                <a:latin typeface="HelveticaNeueLT Std"/>
              </a:rPr>
              <a:t>https://www.cdc.gov/antibiotic-use/core-elements/hospital.html.</a:t>
            </a:r>
            <a:endParaRPr lang="en-US" sz="1400"/>
          </a:p>
        </p:txBody>
      </p:sp>
      <p:pic>
        <p:nvPicPr>
          <p:cNvPr id="6" name="Picture 5">
            <a:extLst>
              <a:ext uri="{FF2B5EF4-FFF2-40B4-BE49-F238E27FC236}">
                <a16:creationId xmlns:a16="http://schemas.microsoft.com/office/drawing/2014/main" id="{4ACA5066-CD48-E95F-EA3C-C7056E9B8C0C}"/>
              </a:ext>
            </a:extLst>
          </p:cNvPr>
          <p:cNvPicPr>
            <a:picLocks noChangeAspect="1"/>
          </p:cNvPicPr>
          <p:nvPr/>
        </p:nvPicPr>
        <p:blipFill>
          <a:blip r:embed="rId2"/>
          <a:stretch>
            <a:fillRect/>
          </a:stretch>
        </p:blipFill>
        <p:spPr>
          <a:xfrm>
            <a:off x="5716320" y="0"/>
            <a:ext cx="6197065" cy="6197065"/>
          </a:xfrm>
          <a:prstGeom prst="rect">
            <a:avLst/>
          </a:prstGeom>
        </p:spPr>
      </p:pic>
    </p:spTree>
    <p:extLst>
      <p:ext uri="{BB962C8B-B14F-4D97-AF65-F5344CB8AC3E}">
        <p14:creationId xmlns:p14="http://schemas.microsoft.com/office/powerpoint/2010/main" val="1105346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316B-CA5E-9DC0-A84E-9B16D5B80ECF}"/>
              </a:ext>
            </a:extLst>
          </p:cNvPr>
          <p:cNvSpPr>
            <a:spLocks noGrp="1"/>
          </p:cNvSpPr>
          <p:nvPr>
            <p:ph type="title"/>
          </p:nvPr>
        </p:nvSpPr>
        <p:spPr/>
        <p:txBody>
          <a:bodyPr>
            <a:normAutofit fontScale="90000"/>
          </a:bodyPr>
          <a:lstStyle/>
          <a:p>
            <a:r>
              <a:rPr lang="en-US" sz="3200"/>
              <a:t>Core Element #1</a:t>
            </a:r>
            <a:br>
              <a:rPr lang="en-US"/>
            </a:br>
            <a:r>
              <a:rPr lang="en-US" sz="4000" b="1" i="0" u="none" strike="noStrike" baseline="0">
                <a:solidFill>
                  <a:srgbClr val="000000"/>
                </a:solidFill>
                <a:latin typeface="HelveticaNeueLT Std"/>
              </a:rPr>
              <a:t>Hospital Leadership Commitment</a:t>
            </a:r>
            <a:endParaRPr lang="en-US"/>
          </a:p>
        </p:txBody>
      </p:sp>
      <p:sp>
        <p:nvSpPr>
          <p:cNvPr id="3" name="Content Placeholder 2">
            <a:extLst>
              <a:ext uri="{FF2B5EF4-FFF2-40B4-BE49-F238E27FC236}">
                <a16:creationId xmlns:a16="http://schemas.microsoft.com/office/drawing/2014/main" id="{C2D122B5-E808-4387-9A48-B7AD144BB9B8}"/>
              </a:ext>
            </a:extLst>
          </p:cNvPr>
          <p:cNvSpPr>
            <a:spLocks noGrp="1"/>
          </p:cNvSpPr>
          <p:nvPr>
            <p:ph idx="1"/>
          </p:nvPr>
        </p:nvSpPr>
        <p:spPr>
          <a:xfrm>
            <a:off x="838200" y="1690688"/>
            <a:ext cx="10515600" cy="4802187"/>
          </a:xfrm>
        </p:spPr>
        <p:txBody>
          <a:bodyPr>
            <a:normAutofit fontScale="55000" lnSpcReduction="20000"/>
          </a:bodyPr>
          <a:lstStyle/>
          <a:p>
            <a:r>
              <a:rPr lang="en-US" sz="4400" b="0" u="none" strike="noStrike" baseline="0">
                <a:solidFill>
                  <a:srgbClr val="000000"/>
                </a:solidFill>
                <a:latin typeface="HelveticaNeueLT Std"/>
              </a:rPr>
              <a:t>Dedicate necessary human, financial and information technology resources. </a:t>
            </a:r>
          </a:p>
          <a:p>
            <a:r>
              <a:rPr lang="en-US" sz="4400" b="0" u="none" strike="noStrike" baseline="0">
                <a:solidFill>
                  <a:srgbClr val="000000"/>
                </a:solidFill>
                <a:latin typeface="HelveticaNeueLT Std"/>
              </a:rPr>
              <a:t>Priority examples of hospital leadership commitment emphasize the necessity of antibiotic stewardship programs leadership having dedicated time and resources to operate the program effectively, along with ensuring that program leadership has regularly scheduled opportunities to report stewardship activities, resources and outcomes to senior executives and hospital board. </a:t>
            </a:r>
          </a:p>
          <a:p>
            <a:endParaRPr lang="en-US" u="sng"/>
          </a:p>
          <a:p>
            <a:r>
              <a:rPr lang="en-US" sz="4500" u="sng"/>
              <a:t>Some “promoters” of commitment</a:t>
            </a:r>
          </a:p>
          <a:p>
            <a:pPr lvl="1"/>
            <a:r>
              <a:rPr lang="en-US" sz="3200"/>
              <a:t>Financial impact</a:t>
            </a:r>
          </a:p>
          <a:p>
            <a:pPr lvl="1"/>
            <a:r>
              <a:rPr lang="en-US" sz="3200"/>
              <a:t>Safety</a:t>
            </a:r>
          </a:p>
          <a:p>
            <a:pPr lvl="1"/>
            <a:r>
              <a:rPr lang="en-US" sz="3200"/>
              <a:t>Length of stay</a:t>
            </a:r>
          </a:p>
          <a:p>
            <a:pPr lvl="1"/>
            <a:r>
              <a:rPr lang="en-US" sz="3200"/>
              <a:t>Resistance, </a:t>
            </a:r>
            <a:r>
              <a:rPr lang="en-US" sz="3200" i="1"/>
              <a:t>C. difficile</a:t>
            </a:r>
            <a:endParaRPr lang="en-US" sz="3200"/>
          </a:p>
          <a:p>
            <a:pPr marL="457200" lvl="1" indent="0">
              <a:buNone/>
            </a:pPr>
            <a:endParaRPr lang="en-US"/>
          </a:p>
          <a:p>
            <a:endParaRPr lang="en-US"/>
          </a:p>
        </p:txBody>
      </p:sp>
    </p:spTree>
    <p:extLst>
      <p:ext uri="{BB962C8B-B14F-4D97-AF65-F5344CB8AC3E}">
        <p14:creationId xmlns:p14="http://schemas.microsoft.com/office/powerpoint/2010/main" val="1090482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3584-2B01-555E-DD93-2AA23DFBC1CE}"/>
              </a:ext>
            </a:extLst>
          </p:cNvPr>
          <p:cNvSpPr>
            <a:spLocks noGrp="1"/>
          </p:cNvSpPr>
          <p:nvPr>
            <p:ph type="title"/>
          </p:nvPr>
        </p:nvSpPr>
        <p:spPr>
          <a:xfrm>
            <a:off x="838200" y="365125"/>
            <a:ext cx="5614555" cy="1325563"/>
          </a:xfrm>
        </p:spPr>
        <p:txBody>
          <a:bodyPr/>
          <a:lstStyle/>
          <a:p>
            <a:r>
              <a:rPr lang="en-US">
                <a:ea typeface="+mj-lt"/>
                <a:cs typeface="+mj-lt"/>
              </a:rPr>
              <a:t>“…AS programs…. will pay for themselves…”</a:t>
            </a:r>
            <a:endParaRPr lang="en-US"/>
          </a:p>
        </p:txBody>
      </p:sp>
      <p:pic>
        <p:nvPicPr>
          <p:cNvPr id="5" name="Content Placeholder 4">
            <a:extLst>
              <a:ext uri="{FF2B5EF4-FFF2-40B4-BE49-F238E27FC236}">
                <a16:creationId xmlns:a16="http://schemas.microsoft.com/office/drawing/2014/main" id="{2362442D-3234-EC5A-90C8-2DA4B023859A}"/>
              </a:ext>
            </a:extLst>
          </p:cNvPr>
          <p:cNvPicPr>
            <a:picLocks noGrp="1" noChangeAspect="1"/>
          </p:cNvPicPr>
          <p:nvPr>
            <p:ph idx="1"/>
          </p:nvPr>
        </p:nvPicPr>
        <p:blipFill>
          <a:blip r:embed="rId2"/>
          <a:stretch>
            <a:fillRect/>
          </a:stretch>
        </p:blipFill>
        <p:spPr>
          <a:xfrm>
            <a:off x="7389847" y="175251"/>
            <a:ext cx="4540412" cy="5949562"/>
          </a:xfrm>
        </p:spPr>
      </p:pic>
      <p:pic>
        <p:nvPicPr>
          <p:cNvPr id="7" name="Picture 6">
            <a:extLst>
              <a:ext uri="{FF2B5EF4-FFF2-40B4-BE49-F238E27FC236}">
                <a16:creationId xmlns:a16="http://schemas.microsoft.com/office/drawing/2014/main" id="{D696BDF1-0A83-B4BC-87B7-C7EBD20C1DAD}"/>
              </a:ext>
            </a:extLst>
          </p:cNvPr>
          <p:cNvPicPr>
            <a:picLocks noChangeAspect="1"/>
          </p:cNvPicPr>
          <p:nvPr/>
        </p:nvPicPr>
        <p:blipFill>
          <a:blip r:embed="rId3"/>
          <a:stretch>
            <a:fillRect/>
          </a:stretch>
        </p:blipFill>
        <p:spPr>
          <a:xfrm>
            <a:off x="527640" y="2420185"/>
            <a:ext cx="6290866" cy="2017629"/>
          </a:xfrm>
          <a:prstGeom prst="rect">
            <a:avLst/>
          </a:prstGeom>
        </p:spPr>
      </p:pic>
      <p:sp>
        <p:nvSpPr>
          <p:cNvPr id="9" name="TextBox 8">
            <a:extLst>
              <a:ext uri="{FF2B5EF4-FFF2-40B4-BE49-F238E27FC236}">
                <a16:creationId xmlns:a16="http://schemas.microsoft.com/office/drawing/2014/main" id="{F9825EA4-7C27-9716-9D94-2E8D6060A6B9}"/>
              </a:ext>
            </a:extLst>
          </p:cNvPr>
          <p:cNvSpPr txBox="1"/>
          <p:nvPr/>
        </p:nvSpPr>
        <p:spPr>
          <a:xfrm>
            <a:off x="47529" y="5170706"/>
            <a:ext cx="6939100" cy="954107"/>
          </a:xfrm>
          <a:prstGeom prst="rect">
            <a:avLst/>
          </a:prstGeom>
          <a:noFill/>
        </p:spPr>
        <p:txBody>
          <a:bodyPr wrap="square" lIns="91440" tIns="45720" rIns="91440" bIns="45720" rtlCol="0" anchor="t">
            <a:spAutoFit/>
          </a:bodyPr>
          <a:lstStyle/>
          <a:p>
            <a:r>
              <a:rPr lang="en-US" sz="1400">
                <a:solidFill>
                  <a:srgbClr val="0070C0"/>
                </a:solidFill>
                <a:latin typeface="Arial"/>
                <a:cs typeface="Arial"/>
              </a:rPr>
              <a:t>CDC. Core Elements of Hospital Antibiotic Stewardship Programs. 2019</a:t>
            </a:r>
          </a:p>
          <a:p>
            <a:r>
              <a:rPr lang="en-US" sz="1400">
                <a:solidFill>
                  <a:srgbClr val="0070C0"/>
                </a:solidFill>
                <a:effectLst/>
                <a:latin typeface="Arial"/>
                <a:cs typeface="Arial"/>
              </a:rPr>
              <a:t>Beardsley, Williamson, Johnson, Luther, Wrenn, Ohl.</a:t>
            </a:r>
            <a:r>
              <a:rPr lang="en-US" sz="1400">
                <a:solidFill>
                  <a:srgbClr val="0070C0"/>
                </a:solidFill>
                <a:latin typeface="Arial"/>
                <a:cs typeface="Arial"/>
              </a:rPr>
              <a:t> </a:t>
            </a:r>
            <a:r>
              <a:rPr lang="en-US" sz="1400">
                <a:solidFill>
                  <a:srgbClr val="0070C0"/>
                </a:solidFill>
                <a:effectLst/>
                <a:latin typeface="Arial"/>
                <a:cs typeface="Arial"/>
              </a:rPr>
              <a:t> </a:t>
            </a:r>
            <a:r>
              <a:rPr lang="en-US" sz="1400">
                <a:solidFill>
                  <a:srgbClr val="0070C0"/>
                </a:solidFill>
                <a:effectLst/>
                <a:highlight>
                  <a:srgbClr val="FFFF00"/>
                </a:highlight>
                <a:latin typeface="Arial"/>
                <a:cs typeface="Arial"/>
              </a:rPr>
              <a:t>Show me the money: </a:t>
            </a:r>
            <a:r>
              <a:rPr lang="en-US" sz="1400">
                <a:solidFill>
                  <a:srgbClr val="0070C0"/>
                </a:solidFill>
                <a:effectLst/>
                <a:latin typeface="Arial"/>
                <a:cs typeface="Arial"/>
              </a:rPr>
              <a:t>long-term financial impact of an antimicrobial stewardship program. Infection control and hospital</a:t>
            </a:r>
            <a:r>
              <a:rPr lang="en-US" sz="1400">
                <a:solidFill>
                  <a:srgbClr val="0070C0"/>
                </a:solidFill>
                <a:latin typeface="Arial"/>
                <a:cs typeface="Arial"/>
              </a:rPr>
              <a:t> </a:t>
            </a:r>
            <a:r>
              <a:rPr lang="en-US" sz="1400">
                <a:solidFill>
                  <a:srgbClr val="0070C0"/>
                </a:solidFill>
                <a:effectLst/>
                <a:latin typeface="Arial"/>
                <a:cs typeface="Arial"/>
              </a:rPr>
              <a:t> epidemiology 2012 Apr;33(4):398-400.</a:t>
            </a:r>
            <a:endParaRPr lang="en-US" sz="1400">
              <a:solidFill>
                <a:srgbClr val="0070C0"/>
              </a:solidFill>
              <a:latin typeface="Arial"/>
              <a:cs typeface="Arial"/>
            </a:endParaRPr>
          </a:p>
        </p:txBody>
      </p:sp>
    </p:spTree>
    <p:extLst>
      <p:ext uri="{BB962C8B-B14F-4D97-AF65-F5344CB8AC3E}">
        <p14:creationId xmlns:p14="http://schemas.microsoft.com/office/powerpoint/2010/main" val="1176894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955996-ECAC-D32E-A7D5-568DB3AC55FD}"/>
              </a:ext>
            </a:extLst>
          </p:cNvPr>
          <p:cNvSpPr>
            <a:spLocks noGrp="1"/>
          </p:cNvSpPr>
          <p:nvPr>
            <p:ph idx="1"/>
          </p:nvPr>
        </p:nvSpPr>
        <p:spPr>
          <a:xfrm>
            <a:off x="838200" y="1825625"/>
            <a:ext cx="2996045" cy="3120448"/>
          </a:xfrm>
        </p:spPr>
        <p:txBody>
          <a:bodyPr/>
          <a:lstStyle/>
          <a:p>
            <a:pPr marL="0" indent="0">
              <a:buNone/>
            </a:pPr>
            <a:r>
              <a:rPr lang="en-US"/>
              <a:t>Large Academic Medical Center</a:t>
            </a:r>
          </a:p>
          <a:p>
            <a:pPr marL="0" indent="0">
              <a:buNone/>
            </a:pPr>
            <a:r>
              <a:rPr lang="en-US"/>
              <a:t>7 year AS program</a:t>
            </a:r>
          </a:p>
          <a:p>
            <a:pPr marL="0" indent="0">
              <a:buNone/>
            </a:pPr>
            <a:r>
              <a:rPr lang="en-US"/>
              <a:t>Comprehensive program in its day</a:t>
            </a:r>
          </a:p>
        </p:txBody>
      </p:sp>
      <p:pic>
        <p:nvPicPr>
          <p:cNvPr id="5" name="Picture 4">
            <a:extLst>
              <a:ext uri="{FF2B5EF4-FFF2-40B4-BE49-F238E27FC236}">
                <a16:creationId xmlns:a16="http://schemas.microsoft.com/office/drawing/2014/main" id="{72F0DB36-9FBE-92C0-1F5C-101943A3E4C6}"/>
              </a:ext>
            </a:extLst>
          </p:cNvPr>
          <p:cNvPicPr>
            <a:picLocks noChangeAspect="1"/>
          </p:cNvPicPr>
          <p:nvPr/>
        </p:nvPicPr>
        <p:blipFill>
          <a:blip r:embed="rId2"/>
          <a:stretch>
            <a:fillRect/>
          </a:stretch>
        </p:blipFill>
        <p:spPr>
          <a:xfrm>
            <a:off x="4253310" y="246838"/>
            <a:ext cx="7774210" cy="5884645"/>
          </a:xfrm>
          <a:prstGeom prst="rect">
            <a:avLst/>
          </a:prstGeom>
        </p:spPr>
      </p:pic>
      <p:sp>
        <p:nvSpPr>
          <p:cNvPr id="7" name="TextBox 6">
            <a:extLst>
              <a:ext uri="{FF2B5EF4-FFF2-40B4-BE49-F238E27FC236}">
                <a16:creationId xmlns:a16="http://schemas.microsoft.com/office/drawing/2014/main" id="{6960FC23-B5C8-D42C-B3A4-559838C84D74}"/>
              </a:ext>
            </a:extLst>
          </p:cNvPr>
          <p:cNvSpPr txBox="1"/>
          <p:nvPr/>
        </p:nvSpPr>
        <p:spPr>
          <a:xfrm>
            <a:off x="390525" y="6293390"/>
            <a:ext cx="3782291" cy="369332"/>
          </a:xfrm>
          <a:prstGeom prst="rect">
            <a:avLst/>
          </a:prstGeom>
          <a:noFill/>
        </p:spPr>
        <p:txBody>
          <a:bodyPr wrap="square" lIns="91440" tIns="45720" rIns="91440" bIns="45720" rtlCol="0" anchor="t">
            <a:spAutoFit/>
          </a:bodyPr>
          <a:lstStyle/>
          <a:p>
            <a:r>
              <a:rPr lang="en-US"/>
              <a:t>Standiford, et al ICHE 2012, 33:338</a:t>
            </a:r>
          </a:p>
        </p:txBody>
      </p:sp>
    </p:spTree>
    <p:extLst>
      <p:ext uri="{BB962C8B-B14F-4D97-AF65-F5344CB8AC3E}">
        <p14:creationId xmlns:p14="http://schemas.microsoft.com/office/powerpoint/2010/main" val="524570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A4C4-FF04-E5CA-BBB2-947D2E4AA9CF}"/>
              </a:ext>
            </a:extLst>
          </p:cNvPr>
          <p:cNvSpPr>
            <a:spLocks noGrp="1"/>
          </p:cNvSpPr>
          <p:nvPr>
            <p:ph type="title"/>
          </p:nvPr>
        </p:nvSpPr>
        <p:spPr/>
        <p:txBody>
          <a:bodyPr/>
          <a:lstStyle/>
          <a:p>
            <a:r>
              <a:rPr lang="en-US"/>
              <a:t>Exploding literature of Antimicrobial Stewardship</a:t>
            </a:r>
          </a:p>
        </p:txBody>
      </p:sp>
      <p:pic>
        <p:nvPicPr>
          <p:cNvPr id="5" name="Content Placeholder 4">
            <a:extLst>
              <a:ext uri="{FF2B5EF4-FFF2-40B4-BE49-F238E27FC236}">
                <a16:creationId xmlns:a16="http://schemas.microsoft.com/office/drawing/2014/main" id="{644E4454-0FD4-5933-7580-30C44B56562C}"/>
              </a:ext>
            </a:extLst>
          </p:cNvPr>
          <p:cNvPicPr>
            <a:picLocks noGrp="1" noChangeAspect="1"/>
          </p:cNvPicPr>
          <p:nvPr>
            <p:ph idx="1"/>
          </p:nvPr>
        </p:nvPicPr>
        <p:blipFill>
          <a:blip r:embed="rId3"/>
          <a:stretch>
            <a:fillRect/>
          </a:stretch>
        </p:blipFill>
        <p:spPr>
          <a:xfrm>
            <a:off x="1483087" y="1240355"/>
            <a:ext cx="9660208" cy="4936509"/>
          </a:xfrm>
        </p:spPr>
      </p:pic>
    </p:spTree>
    <p:extLst>
      <p:ext uri="{BB962C8B-B14F-4D97-AF65-F5344CB8AC3E}">
        <p14:creationId xmlns:p14="http://schemas.microsoft.com/office/powerpoint/2010/main" val="4061093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34FB-BD29-55EA-8104-E86816F4CB17}"/>
              </a:ext>
            </a:extLst>
          </p:cNvPr>
          <p:cNvSpPr>
            <a:spLocks noGrp="1"/>
          </p:cNvSpPr>
          <p:nvPr>
            <p:ph type="title"/>
          </p:nvPr>
        </p:nvSpPr>
        <p:spPr>
          <a:xfrm>
            <a:off x="95678" y="1168990"/>
            <a:ext cx="3212841" cy="3802972"/>
          </a:xfrm>
        </p:spPr>
        <p:txBody>
          <a:bodyPr>
            <a:normAutofit/>
          </a:bodyPr>
          <a:lstStyle/>
          <a:p>
            <a:r>
              <a:rPr lang="en-US"/>
              <a:t>Impact of AS programs on safety: </a:t>
            </a:r>
            <a:br>
              <a:rPr lang="en-US"/>
            </a:br>
            <a:r>
              <a:rPr lang="en-US" i="1"/>
              <a:t>C difficile</a:t>
            </a:r>
          </a:p>
        </p:txBody>
      </p:sp>
      <p:pic>
        <p:nvPicPr>
          <p:cNvPr id="7" name="Content Placeholder 6">
            <a:extLst>
              <a:ext uri="{FF2B5EF4-FFF2-40B4-BE49-F238E27FC236}">
                <a16:creationId xmlns:a16="http://schemas.microsoft.com/office/drawing/2014/main" id="{9FBEC833-0984-4340-375C-23BFF079021D}"/>
              </a:ext>
            </a:extLst>
          </p:cNvPr>
          <p:cNvPicPr>
            <a:picLocks noGrp="1" noChangeAspect="1"/>
          </p:cNvPicPr>
          <p:nvPr>
            <p:ph idx="1"/>
          </p:nvPr>
        </p:nvPicPr>
        <p:blipFill>
          <a:blip r:embed="rId2"/>
          <a:stretch>
            <a:fillRect/>
          </a:stretch>
        </p:blipFill>
        <p:spPr>
          <a:xfrm>
            <a:off x="3308519" y="867232"/>
            <a:ext cx="8883481" cy="4406488"/>
          </a:xfrm>
        </p:spPr>
      </p:pic>
      <p:sp>
        <p:nvSpPr>
          <p:cNvPr id="3" name="TextBox 2">
            <a:extLst>
              <a:ext uri="{FF2B5EF4-FFF2-40B4-BE49-F238E27FC236}">
                <a16:creationId xmlns:a16="http://schemas.microsoft.com/office/drawing/2014/main" id="{C8C9B3A8-1776-7ABF-49C4-CDE4B8540244}"/>
              </a:ext>
            </a:extLst>
          </p:cNvPr>
          <p:cNvSpPr txBox="1"/>
          <p:nvPr/>
        </p:nvSpPr>
        <p:spPr>
          <a:xfrm>
            <a:off x="4611298" y="5752065"/>
            <a:ext cx="7585166" cy="369332"/>
          </a:xfrm>
          <a:prstGeom prst="rect">
            <a:avLst/>
          </a:prstGeom>
          <a:noFill/>
        </p:spPr>
        <p:txBody>
          <a:bodyPr wrap="square" rtlCol="0">
            <a:spAutoFit/>
          </a:bodyPr>
          <a:lstStyle/>
          <a:p>
            <a:r>
              <a:rPr lang="en-US">
                <a:solidFill>
                  <a:srgbClr val="0066FF"/>
                </a:solidFill>
              </a:rPr>
              <a:t>Baur, Gladstone, Burkert, et al. Lancet Infectious Diseases; 17:9:990-1001, 2017</a:t>
            </a:r>
          </a:p>
        </p:txBody>
      </p:sp>
    </p:spTree>
    <p:extLst>
      <p:ext uri="{BB962C8B-B14F-4D97-AF65-F5344CB8AC3E}">
        <p14:creationId xmlns:p14="http://schemas.microsoft.com/office/powerpoint/2010/main" val="3817823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17A6-387F-D11D-F294-188E267C808A}"/>
              </a:ext>
            </a:extLst>
          </p:cNvPr>
          <p:cNvSpPr>
            <a:spLocks noGrp="1"/>
          </p:cNvSpPr>
          <p:nvPr>
            <p:ph type="title"/>
          </p:nvPr>
        </p:nvSpPr>
        <p:spPr/>
        <p:txBody>
          <a:bodyPr/>
          <a:lstStyle/>
          <a:p>
            <a:r>
              <a:rPr lang="en-US">
                <a:ea typeface="Calibri"/>
                <a:cs typeface="Calibri"/>
              </a:rPr>
              <a:t>Conflict of interest Disclosures</a:t>
            </a:r>
            <a:endParaRPr lang="en-US"/>
          </a:p>
        </p:txBody>
      </p:sp>
      <p:sp>
        <p:nvSpPr>
          <p:cNvPr id="3" name="Content Placeholder 2">
            <a:extLst>
              <a:ext uri="{FF2B5EF4-FFF2-40B4-BE49-F238E27FC236}">
                <a16:creationId xmlns:a16="http://schemas.microsoft.com/office/drawing/2014/main" id="{2C846F69-B51D-D9C9-0D58-6AEC5EFD4BEC}"/>
              </a:ext>
            </a:extLst>
          </p:cNvPr>
          <p:cNvSpPr>
            <a:spLocks noGrp="1"/>
          </p:cNvSpPr>
          <p:nvPr>
            <p:ph idx="1"/>
          </p:nvPr>
        </p:nvSpPr>
        <p:spPr>
          <a:xfrm>
            <a:off x="203200" y="1600200"/>
            <a:ext cx="11785600" cy="4348113"/>
          </a:xfrm>
        </p:spPr>
        <p:txBody>
          <a:bodyPr vert="horz" lIns="0" tIns="45720" rIns="0" bIns="45720" rtlCol="0" anchor="t">
            <a:normAutofit fontScale="85000" lnSpcReduction="20000"/>
          </a:bodyPr>
          <a:lstStyle/>
          <a:p>
            <a:r>
              <a:rPr lang="en-US">
                <a:ea typeface="+mn-lt"/>
                <a:cs typeface="+mn-lt"/>
              </a:rPr>
              <a:t>The views and opinions expressed in this series are those of the speakers and do not reflect the official policy or position of any agency of the U.S. or NC government or UNC.</a:t>
            </a:r>
          </a:p>
          <a:p>
            <a:r>
              <a:rPr lang="en-US"/>
              <a:t>Our speakers have the following financial relationships with the manufacturer(s) and/or provider(s) of commercial services discussed in this activity:</a:t>
            </a:r>
            <a:endParaRPr lang="en-US">
              <a:ea typeface="Calibri"/>
              <a:cs typeface="Calibri"/>
            </a:endParaRPr>
          </a:p>
          <a:p>
            <a:pPr lvl="1"/>
            <a:r>
              <a:rPr lang="en-US">
                <a:ea typeface="+mn-lt"/>
                <a:cs typeface="+mn-lt"/>
              </a:rPr>
              <a:t>Dr. Kistler served as a consultant for Base10, Inc on their UTI embedded clinical support tool and received funding from Pfizer to study pneumococcal carriage.</a:t>
            </a:r>
          </a:p>
          <a:p>
            <a:pPr lvl="1"/>
            <a:r>
              <a:rPr lang="en-US">
                <a:ea typeface="+mn-lt"/>
                <a:cs typeface="+mn-lt"/>
              </a:rPr>
              <a:t>Dr. Willis has performed c</a:t>
            </a:r>
            <a:r>
              <a:rPr lang="en-US"/>
              <a:t>ontracted research with: Pfizer (pediatric nirmatrelvir-ritonavir and maternal RSV vaccine), Novavax (pediatric COVID-19 vaccine), and Merck (monoclonal antibody for RSV prevention)</a:t>
            </a:r>
          </a:p>
          <a:p>
            <a:pPr lvl="1"/>
            <a:r>
              <a:rPr lang="en-US">
                <a:ea typeface="+mn-lt"/>
                <a:cs typeface="+mn-lt"/>
              </a:rPr>
              <a:t>Ms. Doughton owns individual Gilead stock.</a:t>
            </a:r>
          </a:p>
          <a:p>
            <a:r>
              <a:rPr lang="en-US"/>
              <a:t>The speakers </a:t>
            </a:r>
            <a:r>
              <a:rPr lang="en-US" u="sng"/>
              <a:t>do not</a:t>
            </a:r>
            <a:r>
              <a:rPr lang="en-US"/>
              <a:t> intend to discuss an unapproved/investigative use of a commercial product/device in this series, and all COI have been mitigated.</a:t>
            </a:r>
            <a:endParaRPr lang="en-US">
              <a:ea typeface="Calibri"/>
              <a:cs typeface="Calibri"/>
            </a:endParaRPr>
          </a:p>
          <a:p>
            <a:r>
              <a:rPr lang="en-US">
                <a:ea typeface="+mn-lt"/>
                <a:cs typeface="+mn-lt"/>
              </a:rPr>
              <a:t>These slides contain materials from a variety of colleagues, Drs. Philip Sloane and David Weber, as well as the CDC, WHO, AHRQ, etc. </a:t>
            </a:r>
            <a:endParaRPr lang="en-US"/>
          </a:p>
          <a:p>
            <a:endParaRPr lang="en-US">
              <a:ea typeface="Calibri"/>
              <a:cs typeface="Calibri"/>
            </a:endParaRPr>
          </a:p>
        </p:txBody>
      </p:sp>
      <p:pic>
        <p:nvPicPr>
          <p:cNvPr id="5" name="Picture 4" descr="A picture containing text&#10;&#10;Description automatically generated">
            <a:extLst>
              <a:ext uri="{FF2B5EF4-FFF2-40B4-BE49-F238E27FC236}">
                <a16:creationId xmlns:a16="http://schemas.microsoft.com/office/drawing/2014/main" id="{B2E4DF24-A446-20DF-7AA0-C7EFD2610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Tree>
    <p:extLst>
      <p:ext uri="{BB962C8B-B14F-4D97-AF65-F5344CB8AC3E}">
        <p14:creationId xmlns:p14="http://schemas.microsoft.com/office/powerpoint/2010/main" val="2766916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312C615-ECE5-30BC-0FE4-CEBF4B45C4B5}"/>
              </a:ext>
            </a:extLst>
          </p:cNvPr>
          <p:cNvPicPr>
            <a:picLocks noGrp="1" noChangeAspect="1"/>
          </p:cNvPicPr>
          <p:nvPr>
            <p:ph idx="1"/>
          </p:nvPr>
        </p:nvPicPr>
        <p:blipFill>
          <a:blip r:embed="rId2"/>
          <a:stretch>
            <a:fillRect/>
          </a:stretch>
        </p:blipFill>
        <p:spPr>
          <a:xfrm>
            <a:off x="490194" y="297375"/>
            <a:ext cx="11390363" cy="5558653"/>
          </a:xfrm>
        </p:spPr>
      </p:pic>
      <p:sp>
        <p:nvSpPr>
          <p:cNvPr id="6" name="TextBox 5">
            <a:extLst>
              <a:ext uri="{FF2B5EF4-FFF2-40B4-BE49-F238E27FC236}">
                <a16:creationId xmlns:a16="http://schemas.microsoft.com/office/drawing/2014/main" id="{E922D8A7-317E-0639-ED06-926AF63448CD}"/>
              </a:ext>
            </a:extLst>
          </p:cNvPr>
          <p:cNvSpPr txBox="1"/>
          <p:nvPr/>
        </p:nvSpPr>
        <p:spPr>
          <a:xfrm>
            <a:off x="4482361" y="5799329"/>
            <a:ext cx="7388975" cy="584775"/>
          </a:xfrm>
          <a:prstGeom prst="rect">
            <a:avLst/>
          </a:prstGeom>
          <a:noFill/>
        </p:spPr>
        <p:txBody>
          <a:bodyPr wrap="square" rtlCol="0">
            <a:spAutoFit/>
          </a:bodyPr>
          <a:lstStyle/>
          <a:p>
            <a:r>
              <a:rPr lang="en-US" sz="1600" err="1">
                <a:solidFill>
                  <a:srgbClr val="0066FF"/>
                </a:solidFill>
              </a:rPr>
              <a:t>Nathwani</a:t>
            </a:r>
            <a:r>
              <a:rPr lang="en-US" sz="1600">
                <a:solidFill>
                  <a:srgbClr val="0066FF"/>
                </a:solidFill>
              </a:rPr>
              <a:t>, et al. Value of Hospital Antimicrobial Stewardship Programs: a systematic review. Antimicrobial Resistance and Infection Control 2019</a:t>
            </a:r>
          </a:p>
        </p:txBody>
      </p:sp>
    </p:spTree>
    <p:extLst>
      <p:ext uri="{BB962C8B-B14F-4D97-AF65-F5344CB8AC3E}">
        <p14:creationId xmlns:p14="http://schemas.microsoft.com/office/powerpoint/2010/main" val="972378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01BF9D-5E83-A0D4-4887-11F58420E354}"/>
              </a:ext>
            </a:extLst>
          </p:cNvPr>
          <p:cNvSpPr txBox="1"/>
          <p:nvPr/>
        </p:nvSpPr>
        <p:spPr>
          <a:xfrm>
            <a:off x="5191324" y="5917772"/>
            <a:ext cx="6626369" cy="523220"/>
          </a:xfrm>
          <a:prstGeom prst="rect">
            <a:avLst/>
          </a:prstGeom>
          <a:noFill/>
        </p:spPr>
        <p:txBody>
          <a:bodyPr wrap="square" rtlCol="0">
            <a:spAutoFit/>
          </a:bodyPr>
          <a:lstStyle/>
          <a:p>
            <a:r>
              <a:rPr lang="en-US" sz="1400" err="1">
                <a:solidFill>
                  <a:srgbClr val="0066FF"/>
                </a:solidFill>
              </a:rPr>
              <a:t>Nathwani</a:t>
            </a:r>
            <a:r>
              <a:rPr lang="en-US" sz="1400">
                <a:solidFill>
                  <a:srgbClr val="0066FF"/>
                </a:solidFill>
              </a:rPr>
              <a:t>, et al. Value of Hospital Antimicrobial Stewardship Programs: a systematic review. Antimicrobial Resistance and Infection Control 2019</a:t>
            </a:r>
          </a:p>
        </p:txBody>
      </p:sp>
      <p:pic>
        <p:nvPicPr>
          <p:cNvPr id="6" name="Picture 5">
            <a:extLst>
              <a:ext uri="{FF2B5EF4-FFF2-40B4-BE49-F238E27FC236}">
                <a16:creationId xmlns:a16="http://schemas.microsoft.com/office/drawing/2014/main" id="{DAFE0196-8BF4-4CAC-0AB0-B15FD2BA728D}"/>
              </a:ext>
            </a:extLst>
          </p:cNvPr>
          <p:cNvPicPr>
            <a:picLocks noChangeAspect="1"/>
          </p:cNvPicPr>
          <p:nvPr/>
        </p:nvPicPr>
        <p:blipFill>
          <a:blip r:embed="rId2"/>
          <a:stretch>
            <a:fillRect/>
          </a:stretch>
        </p:blipFill>
        <p:spPr>
          <a:xfrm>
            <a:off x="1133060" y="76054"/>
            <a:ext cx="10515600" cy="5841718"/>
          </a:xfrm>
          <a:prstGeom prst="rect">
            <a:avLst/>
          </a:prstGeom>
        </p:spPr>
      </p:pic>
      <p:sp>
        <p:nvSpPr>
          <p:cNvPr id="7" name="Rectangle: Rounded Corners 6">
            <a:extLst>
              <a:ext uri="{FF2B5EF4-FFF2-40B4-BE49-F238E27FC236}">
                <a16:creationId xmlns:a16="http://schemas.microsoft.com/office/drawing/2014/main" id="{84050D99-F6AB-D996-88DF-3D993F85392B}"/>
              </a:ext>
            </a:extLst>
          </p:cNvPr>
          <p:cNvSpPr/>
          <p:nvPr/>
        </p:nvSpPr>
        <p:spPr>
          <a:xfrm>
            <a:off x="1133060" y="1417837"/>
            <a:ext cx="10634870" cy="357809"/>
          </a:xfrm>
          <a:prstGeom prst="roundRect">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10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316B-CA5E-9DC0-A84E-9B16D5B80ECF}"/>
              </a:ext>
            </a:extLst>
          </p:cNvPr>
          <p:cNvSpPr>
            <a:spLocks noGrp="1"/>
          </p:cNvSpPr>
          <p:nvPr>
            <p:ph type="title"/>
          </p:nvPr>
        </p:nvSpPr>
        <p:spPr/>
        <p:txBody>
          <a:bodyPr>
            <a:normAutofit fontScale="90000"/>
          </a:bodyPr>
          <a:lstStyle/>
          <a:p>
            <a:r>
              <a:rPr lang="en-US" sz="3200"/>
              <a:t>Core Element #2</a:t>
            </a:r>
            <a:br>
              <a:rPr lang="en-US"/>
            </a:br>
            <a:r>
              <a:rPr lang="en-US" sz="4000" b="1" i="0" u="none" strike="noStrike" baseline="0">
                <a:solidFill>
                  <a:srgbClr val="000000"/>
                </a:solidFill>
                <a:latin typeface="HelveticaNeueLT Std"/>
              </a:rPr>
              <a:t>Accountability</a:t>
            </a:r>
            <a:endParaRPr lang="en-US"/>
          </a:p>
        </p:txBody>
      </p:sp>
      <p:sp>
        <p:nvSpPr>
          <p:cNvPr id="3" name="Content Placeholder 2">
            <a:extLst>
              <a:ext uri="{FF2B5EF4-FFF2-40B4-BE49-F238E27FC236}">
                <a16:creationId xmlns:a16="http://schemas.microsoft.com/office/drawing/2014/main" id="{C2D122B5-E808-4387-9A48-B7AD144BB9B8}"/>
              </a:ext>
            </a:extLst>
          </p:cNvPr>
          <p:cNvSpPr>
            <a:spLocks noGrp="1"/>
          </p:cNvSpPr>
          <p:nvPr>
            <p:ph sz="half" idx="1"/>
          </p:nvPr>
        </p:nvSpPr>
        <p:spPr>
          <a:xfrm>
            <a:off x="838200" y="1690689"/>
            <a:ext cx="4928118" cy="3963492"/>
          </a:xfrm>
        </p:spPr>
        <p:txBody>
          <a:bodyPr>
            <a:normAutofit/>
          </a:bodyPr>
          <a:lstStyle/>
          <a:p>
            <a:pPr indent="-342900">
              <a:tabLst>
                <a:tab pos="288925" algn="l"/>
              </a:tabLst>
            </a:pPr>
            <a:r>
              <a:rPr lang="en-US" sz="2400" b="0" i="0" u="none" strike="noStrike" baseline="0">
                <a:solidFill>
                  <a:srgbClr val="000000"/>
                </a:solidFill>
                <a:latin typeface="HelveticaNeueLT Std"/>
              </a:rPr>
              <a:t>The antibiotic stewardship program must have a designated leader or co-leaders who are accountable for program management and outcomes. </a:t>
            </a:r>
          </a:p>
          <a:p>
            <a:pPr indent="-342900">
              <a:tabLst>
                <a:tab pos="288925" algn="l"/>
              </a:tabLst>
            </a:pPr>
            <a:r>
              <a:rPr lang="en-US" sz="2400" b="0" i="0" u="none" strike="noStrike" baseline="0">
                <a:solidFill>
                  <a:srgbClr val="000000"/>
                </a:solidFill>
                <a:latin typeface="HelveticaNeueLT Std"/>
              </a:rPr>
              <a:t>Most hospitals have found a co-leadership model to be effective, for example:  a physician and pharmacist. </a:t>
            </a:r>
            <a:endParaRPr lang="en-US" sz="3200"/>
          </a:p>
        </p:txBody>
      </p:sp>
      <p:sp>
        <p:nvSpPr>
          <p:cNvPr id="5" name="Content Placeholder 4">
            <a:extLst>
              <a:ext uri="{FF2B5EF4-FFF2-40B4-BE49-F238E27FC236}">
                <a16:creationId xmlns:a16="http://schemas.microsoft.com/office/drawing/2014/main" id="{BC477ACE-7B86-E789-0B4C-DF20BBC44AA4}"/>
              </a:ext>
            </a:extLst>
          </p:cNvPr>
          <p:cNvSpPr>
            <a:spLocks noGrp="1"/>
          </p:cNvSpPr>
          <p:nvPr>
            <p:ph sz="half" idx="2"/>
          </p:nvPr>
        </p:nvSpPr>
        <p:spPr>
          <a:xfrm>
            <a:off x="6172200" y="1619075"/>
            <a:ext cx="5345884" cy="4135773"/>
          </a:xfrm>
        </p:spPr>
        <p:txBody>
          <a:bodyPr>
            <a:normAutofit/>
          </a:bodyPr>
          <a:lstStyle/>
          <a:p>
            <a:pPr marL="0" indent="0">
              <a:buNone/>
            </a:pPr>
            <a:r>
              <a:rPr lang="en-US" u="sng"/>
              <a:t>Strengthening leadership and accountability:</a:t>
            </a:r>
          </a:p>
          <a:p>
            <a:r>
              <a:rPr lang="en-US"/>
              <a:t>Written policies and expectations</a:t>
            </a:r>
          </a:p>
          <a:p>
            <a:r>
              <a:rPr lang="en-US"/>
              <a:t>Ready availability of physician leaders to non-physician leaders</a:t>
            </a:r>
          </a:p>
          <a:p>
            <a:r>
              <a:rPr lang="en-US"/>
              <a:t>Stewardship “rounds”</a:t>
            </a:r>
          </a:p>
          <a:p>
            <a:r>
              <a:rPr lang="en-US"/>
              <a:t>Engaging prescribers in AS rounds (“handshake stewardship”)</a:t>
            </a:r>
          </a:p>
        </p:txBody>
      </p:sp>
      <p:sp>
        <p:nvSpPr>
          <p:cNvPr id="4" name="TextBox 3">
            <a:extLst>
              <a:ext uri="{FF2B5EF4-FFF2-40B4-BE49-F238E27FC236}">
                <a16:creationId xmlns:a16="http://schemas.microsoft.com/office/drawing/2014/main" id="{0693CDA7-C5D5-69FF-B32C-DA0E06C0F03F}"/>
              </a:ext>
            </a:extLst>
          </p:cNvPr>
          <p:cNvSpPr txBox="1"/>
          <p:nvPr/>
        </p:nvSpPr>
        <p:spPr>
          <a:xfrm>
            <a:off x="3230879" y="5946968"/>
            <a:ext cx="8813075" cy="784830"/>
          </a:xfrm>
          <a:prstGeom prst="rect">
            <a:avLst/>
          </a:prstGeom>
          <a:noFill/>
        </p:spPr>
        <p:txBody>
          <a:bodyPr wrap="square" lIns="91440" tIns="45720" rIns="91440" bIns="45720" rtlCol="0" anchor="t">
            <a:spAutoFit/>
          </a:bodyPr>
          <a:lstStyle/>
          <a:p>
            <a:r>
              <a:rPr lang="en-US" sz="1100" b="0" i="0" u="none" strike="noStrike" baseline="0">
                <a:solidFill>
                  <a:srgbClr val="0070C0"/>
                </a:solidFill>
                <a:latin typeface="HelveticaNeueLT Std"/>
              </a:rPr>
              <a:t>Baker DW, Hyun D, Neuhauser MM, Bhatt J, Srinivasan A. </a:t>
            </a:r>
            <a:r>
              <a:rPr lang="en-US" sz="1100" b="0" i="1" u="none" strike="noStrike" baseline="0">
                <a:solidFill>
                  <a:srgbClr val="0070C0"/>
                </a:solidFill>
                <a:latin typeface="HelveticaNeueLT Std"/>
              </a:rPr>
              <a:t>Leading Practices in Antimicrobial Stewardship: Conference Summary</a:t>
            </a:r>
            <a:r>
              <a:rPr lang="en-US" sz="1100" b="0" i="0" u="none" strike="noStrike" baseline="0">
                <a:solidFill>
                  <a:srgbClr val="0070C0"/>
                </a:solidFill>
                <a:latin typeface="HelveticaNeueLT Std"/>
              </a:rPr>
              <a:t>. Joint Commission journal on quality and patient safety. 2019 Jul;45(7):517-23.</a:t>
            </a:r>
            <a:r>
              <a:rPr lang="en-US" sz="1100">
                <a:solidFill>
                  <a:srgbClr val="0070C0"/>
                </a:solidFill>
                <a:latin typeface="HelveticaNeueLT Std"/>
              </a:rPr>
              <a:t> </a:t>
            </a:r>
            <a:endParaRPr lang="en-US" sz="1100" b="0" i="0" u="none" strike="noStrike" baseline="0">
              <a:solidFill>
                <a:srgbClr val="0070C0"/>
              </a:solidFill>
              <a:latin typeface="HelveticaNeueLT Std"/>
            </a:endParaRPr>
          </a:p>
          <a:p>
            <a:r>
              <a:rPr lang="en-US" sz="1100" b="0" i="0" u="none" strike="noStrike" baseline="0">
                <a:solidFill>
                  <a:srgbClr val="0070C0"/>
                </a:solidFill>
                <a:latin typeface="HelveticaNeueLT Std"/>
              </a:rPr>
              <a:t>Hurst AL, Child J, Pearce K, Palmer C, Todd JK, Parker SK. </a:t>
            </a:r>
            <a:r>
              <a:rPr lang="en-US" sz="1100" b="0" i="1" u="none" strike="noStrike" baseline="0">
                <a:solidFill>
                  <a:srgbClr val="0070C0"/>
                </a:solidFill>
                <a:latin typeface="HelveticaNeueLT Std"/>
              </a:rPr>
              <a:t>Handshake Stewardship:</a:t>
            </a:r>
            <a:r>
              <a:rPr lang="en-US" sz="1100" i="1">
                <a:solidFill>
                  <a:srgbClr val="0070C0"/>
                </a:solidFill>
                <a:latin typeface="HelveticaNeueLT Std"/>
              </a:rPr>
              <a:t> </a:t>
            </a:r>
            <a:endParaRPr lang="en-US" sz="1400" b="0" i="0" u="none" strike="noStrike" baseline="0">
              <a:solidFill>
                <a:srgbClr val="0070C0"/>
              </a:solidFill>
              <a:latin typeface="HelveticaNeueLT Std"/>
            </a:endParaRPr>
          </a:p>
          <a:p>
            <a:r>
              <a:rPr lang="en-US" sz="1100">
                <a:solidFill>
                  <a:srgbClr val="0070C0"/>
                </a:solidFill>
                <a:latin typeface="HelveticaNeueLT Std"/>
              </a:rPr>
              <a:t>A Highly Effective Rounding-based Antimicrobial Optimization Service. </a:t>
            </a:r>
            <a:r>
              <a:rPr lang="en-US" sz="1100" err="1">
                <a:solidFill>
                  <a:srgbClr val="0070C0"/>
                </a:solidFill>
                <a:latin typeface="HelveticaNeueLT Std"/>
              </a:rPr>
              <a:t>Pediatr</a:t>
            </a:r>
            <a:r>
              <a:rPr lang="en-US" sz="1100">
                <a:solidFill>
                  <a:srgbClr val="0070C0"/>
                </a:solidFill>
                <a:latin typeface="HelveticaNeueLT Std"/>
              </a:rPr>
              <a:t> Inf Dis J 2016;35(10):1104-10.</a:t>
            </a:r>
            <a:r>
              <a:rPr lang="en-US" sz="1100">
                <a:solidFill>
                  <a:srgbClr val="000000"/>
                </a:solidFill>
                <a:latin typeface="HelveticaNeueLT Std"/>
              </a:rPr>
              <a:t> </a:t>
            </a:r>
          </a:p>
        </p:txBody>
      </p:sp>
    </p:spTree>
    <p:extLst>
      <p:ext uri="{BB962C8B-B14F-4D97-AF65-F5344CB8AC3E}">
        <p14:creationId xmlns:p14="http://schemas.microsoft.com/office/powerpoint/2010/main" val="1398335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316B-CA5E-9DC0-A84E-9B16D5B80ECF}"/>
              </a:ext>
            </a:extLst>
          </p:cNvPr>
          <p:cNvSpPr>
            <a:spLocks noGrp="1"/>
          </p:cNvSpPr>
          <p:nvPr>
            <p:ph type="title"/>
          </p:nvPr>
        </p:nvSpPr>
        <p:spPr/>
        <p:txBody>
          <a:bodyPr>
            <a:normAutofit fontScale="90000"/>
          </a:bodyPr>
          <a:lstStyle/>
          <a:p>
            <a:r>
              <a:rPr lang="en-US" dirty="0"/>
              <a:t>Breakout session</a:t>
            </a:r>
            <a:br>
              <a:rPr lang="en-US" dirty="0"/>
            </a:br>
            <a:r>
              <a:rPr lang="en-US" sz="4000" b="1" i="0" u="none" strike="noStrike" baseline="0" dirty="0">
                <a:solidFill>
                  <a:srgbClr val="000000"/>
                </a:solidFill>
                <a:latin typeface="HelveticaNeueLT Std"/>
              </a:rPr>
              <a:t>Leadership Commitment</a:t>
            </a:r>
            <a:r>
              <a:rPr lang="en-US" sz="4000" b="1" dirty="0">
                <a:solidFill>
                  <a:srgbClr val="000000"/>
                </a:solidFill>
                <a:latin typeface="HelveticaNeueLT Std"/>
              </a:rPr>
              <a:t> &amp; Accountability</a:t>
            </a:r>
            <a:endParaRPr lang="en-US" dirty="0"/>
          </a:p>
        </p:txBody>
      </p:sp>
      <p:sp>
        <p:nvSpPr>
          <p:cNvPr id="3" name="Content Placeholder 2">
            <a:extLst>
              <a:ext uri="{FF2B5EF4-FFF2-40B4-BE49-F238E27FC236}">
                <a16:creationId xmlns:a16="http://schemas.microsoft.com/office/drawing/2014/main" id="{C2D122B5-E808-4387-9A48-B7AD144BB9B8}"/>
              </a:ext>
            </a:extLst>
          </p:cNvPr>
          <p:cNvSpPr>
            <a:spLocks noGrp="1"/>
          </p:cNvSpPr>
          <p:nvPr>
            <p:ph idx="1"/>
          </p:nvPr>
        </p:nvSpPr>
        <p:spPr>
          <a:xfrm>
            <a:off x="838200" y="1690688"/>
            <a:ext cx="10515600" cy="4486275"/>
          </a:xfrm>
        </p:spPr>
        <p:txBody>
          <a:bodyPr vert="horz" lIns="0" tIns="45720" rIns="0" bIns="45720" rtlCol="0" anchor="t">
            <a:noAutofit/>
          </a:bodyPr>
          <a:lstStyle/>
          <a:p>
            <a:r>
              <a:rPr lang="en-US" sz="3200" dirty="0">
                <a:solidFill>
                  <a:srgbClr val="000000"/>
                </a:solidFill>
                <a:latin typeface="HelveticaNeueLT Std"/>
              </a:rPr>
              <a:t>What strategies have you found helpful in strengthening the hospital leadership commitment for your stewardship program?</a:t>
            </a:r>
            <a:endParaRPr lang="en-US" sz="3200">
              <a:cs typeface="Calibri"/>
            </a:endParaRPr>
          </a:p>
          <a:p>
            <a:endParaRPr lang="en-US" sz="3200" dirty="0">
              <a:latin typeface="HelveticaNeueLT Std"/>
            </a:endParaRPr>
          </a:p>
          <a:p>
            <a:r>
              <a:rPr lang="en-US" sz="3200" dirty="0">
                <a:latin typeface="HelveticaNeueLT Std"/>
              </a:rPr>
              <a:t>How are the leaders of the ASP held accountable? How does the ASP demonstrate value to upper management?</a:t>
            </a:r>
          </a:p>
          <a:p>
            <a:pPr marL="457200" lvl="1" indent="0">
              <a:buNone/>
            </a:pPr>
            <a:endParaRPr lang="en-US">
              <a:cs typeface="Calibri"/>
            </a:endParaRPr>
          </a:p>
          <a:p>
            <a:endParaRPr lang="en-US">
              <a:cs typeface="Calibri"/>
            </a:endParaRPr>
          </a:p>
        </p:txBody>
      </p:sp>
    </p:spTree>
    <p:extLst>
      <p:ext uri="{BB962C8B-B14F-4D97-AF65-F5344CB8AC3E}">
        <p14:creationId xmlns:p14="http://schemas.microsoft.com/office/powerpoint/2010/main" val="1008064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4FD1-338F-CEDB-730C-07C9FF9DCDA5}"/>
              </a:ext>
            </a:extLst>
          </p:cNvPr>
          <p:cNvSpPr>
            <a:spLocks noGrp="1"/>
          </p:cNvSpPr>
          <p:nvPr>
            <p:ph type="title"/>
          </p:nvPr>
        </p:nvSpPr>
        <p:spPr/>
        <p:txBody>
          <a:bodyPr/>
          <a:lstStyle/>
          <a:p>
            <a:r>
              <a:rPr lang="en-US" sz="4400" b="1" dirty="0"/>
              <a:t>Stewardship: A Multidisciplinary Endeavor</a:t>
            </a:r>
            <a:endParaRPr lang="en-US" dirty="0"/>
          </a:p>
        </p:txBody>
      </p:sp>
      <p:sp>
        <p:nvSpPr>
          <p:cNvPr id="14" name="Rectangle: Top Corners Rounded 13">
            <a:extLst>
              <a:ext uri="{FF2B5EF4-FFF2-40B4-BE49-F238E27FC236}">
                <a16:creationId xmlns:a16="http://schemas.microsoft.com/office/drawing/2014/main" id="{586DA5CD-2A7D-2113-81FE-2EBD9A1C47E4}"/>
              </a:ext>
            </a:extLst>
          </p:cNvPr>
          <p:cNvSpPr/>
          <p:nvPr/>
        </p:nvSpPr>
        <p:spPr>
          <a:xfrm rot="5400000">
            <a:off x="5329104" y="959060"/>
            <a:ext cx="3328670" cy="5494703"/>
          </a:xfrm>
          <a:prstGeom prst="round2SameRect">
            <a:avLst/>
          </a:prstGeom>
          <a:solidFill>
            <a:schemeClr val="accent2">
              <a:lumMod val="20000"/>
              <a:lumOff val="8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5" name="Rectangle: Rounded Corners 4">
            <a:extLst>
              <a:ext uri="{FF2B5EF4-FFF2-40B4-BE49-F238E27FC236}">
                <a16:creationId xmlns:a16="http://schemas.microsoft.com/office/drawing/2014/main" id="{D14AF689-9C5B-5821-F735-5BD06B0E666C}"/>
              </a:ext>
            </a:extLst>
          </p:cNvPr>
          <p:cNvSpPr/>
          <p:nvPr/>
        </p:nvSpPr>
        <p:spPr>
          <a:xfrm>
            <a:off x="1021080" y="1671320"/>
            <a:ext cx="3210560" cy="405384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9579745-22D8-E562-F5C9-0AC0560475D6}"/>
              </a:ext>
            </a:extLst>
          </p:cNvPr>
          <p:cNvSpPr txBox="1"/>
          <p:nvPr/>
        </p:nvSpPr>
        <p:spPr>
          <a:xfrm>
            <a:off x="1369060" y="2664460"/>
            <a:ext cx="271018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cs typeface="Calibri"/>
              </a:rPr>
              <a:t>E</a:t>
            </a:r>
            <a:r>
              <a:rPr lang="en-US" sz="3600" b="1" dirty="0">
                <a:cs typeface="Calibri"/>
              </a:rPr>
              <a:t>ssential, "Core-Team" Personnel</a:t>
            </a:r>
          </a:p>
        </p:txBody>
      </p:sp>
      <p:sp>
        <p:nvSpPr>
          <p:cNvPr id="7" name="TextBox 6">
            <a:extLst>
              <a:ext uri="{FF2B5EF4-FFF2-40B4-BE49-F238E27FC236}">
                <a16:creationId xmlns:a16="http://schemas.microsoft.com/office/drawing/2014/main" id="{1209C23E-E660-7733-D779-A15869050522}"/>
              </a:ext>
            </a:extLst>
          </p:cNvPr>
          <p:cNvSpPr txBox="1"/>
          <p:nvPr/>
        </p:nvSpPr>
        <p:spPr>
          <a:xfrm>
            <a:off x="4521200" y="2425700"/>
            <a:ext cx="4813300"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chemeClr val="bg1"/>
                </a:solidFill>
                <a:ea typeface="+mn-lt"/>
                <a:cs typeface="+mn-lt"/>
              </a:rPr>
              <a:t>•Lead Physician</a:t>
            </a:r>
            <a:endParaRPr lang="en-US" sz="3200">
              <a:solidFill>
                <a:schemeClr val="bg1"/>
              </a:solidFill>
              <a:cs typeface="Calibri"/>
            </a:endParaRPr>
          </a:p>
          <a:p>
            <a:r>
              <a:rPr lang="en-US" sz="3200" dirty="0">
                <a:solidFill>
                  <a:schemeClr val="bg1"/>
                </a:solidFill>
                <a:ea typeface="+mn-lt"/>
                <a:cs typeface="+mn-lt"/>
              </a:rPr>
              <a:t>•Lead Pharmacist</a:t>
            </a:r>
            <a:endParaRPr lang="en-US" sz="3200">
              <a:solidFill>
                <a:schemeClr val="bg1"/>
              </a:solidFill>
              <a:cs typeface="Calibri"/>
            </a:endParaRPr>
          </a:p>
          <a:p>
            <a:r>
              <a:rPr lang="en-US" sz="3200" dirty="0">
                <a:solidFill>
                  <a:schemeClr val="bg1"/>
                </a:solidFill>
                <a:ea typeface="+mn-lt"/>
                <a:cs typeface="+mn-lt"/>
              </a:rPr>
              <a:t>•Clinical Microbiologist</a:t>
            </a:r>
            <a:endParaRPr lang="en-US" sz="3200">
              <a:solidFill>
                <a:schemeClr val="bg1"/>
              </a:solidFill>
              <a:cs typeface="Calibri"/>
            </a:endParaRPr>
          </a:p>
          <a:p>
            <a:r>
              <a:rPr lang="en-US" sz="3200" dirty="0">
                <a:solidFill>
                  <a:schemeClr val="bg1"/>
                </a:solidFill>
                <a:ea typeface="+mn-lt"/>
                <a:cs typeface="+mn-lt"/>
              </a:rPr>
              <a:t>•Infection Preventionist</a:t>
            </a:r>
            <a:endParaRPr lang="en-US" sz="3200">
              <a:solidFill>
                <a:schemeClr val="bg1"/>
              </a:solidFill>
              <a:cs typeface="Calibri"/>
            </a:endParaRPr>
          </a:p>
          <a:p>
            <a:r>
              <a:rPr lang="en-US" sz="3200" dirty="0">
                <a:solidFill>
                  <a:schemeClr val="bg1"/>
                </a:solidFill>
                <a:ea typeface="+mn-lt"/>
                <a:cs typeface="+mn-lt"/>
              </a:rPr>
              <a:t>•Information Technologist</a:t>
            </a:r>
            <a:endParaRPr lang="en-US" sz="3200" dirty="0">
              <a:solidFill>
                <a:schemeClr val="bg1"/>
              </a:solidFill>
              <a:cs typeface="Calibri"/>
            </a:endParaRPr>
          </a:p>
          <a:p>
            <a:pPr algn="l"/>
            <a:endParaRPr lang="en-US" dirty="0">
              <a:cs typeface="Calibri"/>
            </a:endParaRPr>
          </a:p>
        </p:txBody>
      </p:sp>
    </p:spTree>
    <p:extLst>
      <p:ext uri="{BB962C8B-B14F-4D97-AF65-F5344CB8AC3E}">
        <p14:creationId xmlns:p14="http://schemas.microsoft.com/office/powerpoint/2010/main" val="4239558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D3DFE-27F6-00D4-9443-9339E727DDA1}"/>
              </a:ext>
            </a:extLst>
          </p:cNvPr>
          <p:cNvSpPr>
            <a:spLocks noGrp="1"/>
          </p:cNvSpPr>
          <p:nvPr>
            <p:ph type="title"/>
          </p:nvPr>
        </p:nvSpPr>
        <p:spPr>
          <a:xfrm>
            <a:off x="731503" y="96392"/>
            <a:ext cx="10515600" cy="828043"/>
          </a:xfrm>
        </p:spPr>
        <p:txBody>
          <a:bodyPr>
            <a:normAutofit/>
          </a:bodyPr>
          <a:lstStyle/>
          <a:p>
            <a:r>
              <a:rPr lang="en-US" b="1"/>
              <a:t>One possible A.S. team structure</a:t>
            </a:r>
          </a:p>
        </p:txBody>
      </p:sp>
      <p:grpSp>
        <p:nvGrpSpPr>
          <p:cNvPr id="7" name="Group 6">
            <a:extLst>
              <a:ext uri="{FF2B5EF4-FFF2-40B4-BE49-F238E27FC236}">
                <a16:creationId xmlns:a16="http://schemas.microsoft.com/office/drawing/2014/main" id="{96C687EA-6520-B73F-E1A7-62DB428DB261}"/>
              </a:ext>
            </a:extLst>
          </p:cNvPr>
          <p:cNvGrpSpPr/>
          <p:nvPr/>
        </p:nvGrpSpPr>
        <p:grpSpPr>
          <a:xfrm>
            <a:off x="452426" y="1082070"/>
            <a:ext cx="10462728" cy="5623874"/>
            <a:chOff x="694552" y="1685550"/>
            <a:chExt cx="10380541" cy="5158962"/>
          </a:xfrm>
        </p:grpSpPr>
        <p:sp>
          <p:nvSpPr>
            <p:cNvPr id="8" name="Freeform: Shape 7">
              <a:extLst>
                <a:ext uri="{FF2B5EF4-FFF2-40B4-BE49-F238E27FC236}">
                  <a16:creationId xmlns:a16="http://schemas.microsoft.com/office/drawing/2014/main" id="{9BE2CA63-C2E6-C380-6250-522632B9AD85}"/>
                </a:ext>
              </a:extLst>
            </p:cNvPr>
            <p:cNvSpPr/>
            <p:nvPr/>
          </p:nvSpPr>
          <p:spPr>
            <a:xfrm>
              <a:off x="4937009" y="4199777"/>
              <a:ext cx="2501855" cy="2317950"/>
            </a:xfrm>
            <a:custGeom>
              <a:avLst/>
              <a:gdLst>
                <a:gd name="connsiteX0" fmla="*/ 0 w 2317950"/>
                <a:gd name="connsiteY0" fmla="*/ 1158975 h 2317950"/>
                <a:gd name="connsiteX1" fmla="*/ 1158975 w 2317950"/>
                <a:gd name="connsiteY1" fmla="*/ 0 h 2317950"/>
                <a:gd name="connsiteX2" fmla="*/ 2317950 w 2317950"/>
                <a:gd name="connsiteY2" fmla="*/ 1158975 h 2317950"/>
                <a:gd name="connsiteX3" fmla="*/ 1158975 w 2317950"/>
                <a:gd name="connsiteY3" fmla="*/ 2317950 h 2317950"/>
                <a:gd name="connsiteX4" fmla="*/ 0 w 2317950"/>
                <a:gd name="connsiteY4" fmla="*/ 1158975 h 231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950" h="2317950">
                  <a:moveTo>
                    <a:pt x="0" y="1158975"/>
                  </a:moveTo>
                  <a:cubicBezTo>
                    <a:pt x="0" y="518891"/>
                    <a:pt x="518891" y="0"/>
                    <a:pt x="1158975" y="0"/>
                  </a:cubicBezTo>
                  <a:cubicBezTo>
                    <a:pt x="1799059" y="0"/>
                    <a:pt x="2317950" y="518891"/>
                    <a:pt x="2317950" y="1158975"/>
                  </a:cubicBezTo>
                  <a:cubicBezTo>
                    <a:pt x="2317950" y="1799059"/>
                    <a:pt x="1799059" y="2317950"/>
                    <a:pt x="1158975" y="2317950"/>
                  </a:cubicBezTo>
                  <a:cubicBezTo>
                    <a:pt x="518891" y="2317950"/>
                    <a:pt x="0" y="1799059"/>
                    <a:pt x="0" y="1158975"/>
                  </a:cubicBez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221" tIns="364221" rIns="364221" bIns="364221" numCol="1" spcCol="1270" anchor="ctr" anchorCtr="0">
              <a:noAutofit/>
            </a:bodyPr>
            <a:lstStyle/>
            <a:p>
              <a:pPr marL="0" lvl="0" indent="0" algn="ctr" defTabSz="1733550">
                <a:lnSpc>
                  <a:spcPct val="90000"/>
                </a:lnSpc>
                <a:spcBef>
                  <a:spcPct val="0"/>
                </a:spcBef>
                <a:spcAft>
                  <a:spcPct val="35000"/>
                </a:spcAft>
                <a:buNone/>
              </a:pPr>
              <a:r>
                <a:rPr lang="en-US" sz="3900" kern="1200"/>
                <a:t>Core AS team</a:t>
              </a:r>
            </a:p>
          </p:txBody>
        </p:sp>
        <p:sp>
          <p:nvSpPr>
            <p:cNvPr id="10" name="Freeform: Shape 9">
              <a:extLst>
                <a:ext uri="{FF2B5EF4-FFF2-40B4-BE49-F238E27FC236}">
                  <a16:creationId xmlns:a16="http://schemas.microsoft.com/office/drawing/2014/main" id="{525BA3D8-EC76-1310-CC54-B3CAF52C2E3A}"/>
                </a:ext>
              </a:extLst>
            </p:cNvPr>
            <p:cNvSpPr/>
            <p:nvPr/>
          </p:nvSpPr>
          <p:spPr>
            <a:xfrm>
              <a:off x="694552" y="5289993"/>
              <a:ext cx="2994571" cy="1554519"/>
            </a:xfrm>
            <a:custGeom>
              <a:avLst/>
              <a:gdLst>
                <a:gd name="connsiteX0" fmla="*/ 0 w 2994571"/>
                <a:gd name="connsiteY0" fmla="*/ 209066 h 2090664"/>
                <a:gd name="connsiteX1" fmla="*/ 209066 w 2994571"/>
                <a:gd name="connsiteY1" fmla="*/ 0 h 2090664"/>
                <a:gd name="connsiteX2" fmla="*/ 2785505 w 2994571"/>
                <a:gd name="connsiteY2" fmla="*/ 0 h 2090664"/>
                <a:gd name="connsiteX3" fmla="*/ 2994571 w 2994571"/>
                <a:gd name="connsiteY3" fmla="*/ 209066 h 2090664"/>
                <a:gd name="connsiteX4" fmla="*/ 2994571 w 2994571"/>
                <a:gd name="connsiteY4" fmla="*/ 1881598 h 2090664"/>
                <a:gd name="connsiteX5" fmla="*/ 2785505 w 2994571"/>
                <a:gd name="connsiteY5" fmla="*/ 2090664 h 2090664"/>
                <a:gd name="connsiteX6" fmla="*/ 209066 w 2994571"/>
                <a:gd name="connsiteY6" fmla="*/ 2090664 h 2090664"/>
                <a:gd name="connsiteX7" fmla="*/ 0 w 2994571"/>
                <a:gd name="connsiteY7" fmla="*/ 1881598 h 2090664"/>
                <a:gd name="connsiteX8" fmla="*/ 0 w 2994571"/>
                <a:gd name="connsiteY8" fmla="*/ 209066 h 20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4571" h="2090664">
                  <a:moveTo>
                    <a:pt x="0" y="209066"/>
                  </a:moveTo>
                  <a:cubicBezTo>
                    <a:pt x="0" y="93602"/>
                    <a:pt x="93602" y="0"/>
                    <a:pt x="209066" y="0"/>
                  </a:cubicBezTo>
                  <a:lnTo>
                    <a:pt x="2785505" y="0"/>
                  </a:lnTo>
                  <a:cubicBezTo>
                    <a:pt x="2900969" y="0"/>
                    <a:pt x="2994571" y="93602"/>
                    <a:pt x="2994571" y="209066"/>
                  </a:cubicBezTo>
                  <a:lnTo>
                    <a:pt x="2994571" y="1881598"/>
                  </a:lnTo>
                  <a:cubicBezTo>
                    <a:pt x="2994571" y="1997062"/>
                    <a:pt x="2900969" y="2090664"/>
                    <a:pt x="2785505" y="2090664"/>
                  </a:cubicBezTo>
                  <a:lnTo>
                    <a:pt x="209066" y="2090664"/>
                  </a:lnTo>
                  <a:cubicBezTo>
                    <a:pt x="93602" y="2090664"/>
                    <a:pt x="0" y="1997062"/>
                    <a:pt x="0" y="1881598"/>
                  </a:cubicBezTo>
                  <a:lnTo>
                    <a:pt x="0" y="209066"/>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668" tIns="112668" rIns="112668" bIns="112668" numCol="1" spcCol="1270" anchor="ctr" anchorCtr="0">
              <a:noAutofit/>
            </a:bodyPr>
            <a:lstStyle/>
            <a:p>
              <a:pPr marL="0" lvl="0" indent="0" algn="ctr" defTabSz="1200150">
                <a:lnSpc>
                  <a:spcPct val="90000"/>
                </a:lnSpc>
                <a:spcBef>
                  <a:spcPct val="0"/>
                </a:spcBef>
                <a:spcAft>
                  <a:spcPct val="35000"/>
                </a:spcAft>
                <a:buNone/>
              </a:pPr>
              <a:r>
                <a:rPr lang="en-US" sz="2700" kern="1200"/>
                <a:t>Frontline clinicians:</a:t>
              </a:r>
            </a:p>
            <a:p>
              <a:pPr marL="0" lvl="0" indent="0" algn="ctr" defTabSz="1200150">
                <a:lnSpc>
                  <a:spcPct val="90000"/>
                </a:lnSpc>
                <a:spcBef>
                  <a:spcPct val="0"/>
                </a:spcBef>
                <a:spcAft>
                  <a:spcPct val="35000"/>
                </a:spcAft>
                <a:buNone/>
              </a:pPr>
              <a:r>
                <a:rPr lang="en-US" sz="2700" kern="1200"/>
                <a:t>Hospitalists, nurses, pharmacists</a:t>
              </a:r>
            </a:p>
          </p:txBody>
        </p:sp>
        <p:sp>
          <p:nvSpPr>
            <p:cNvPr id="12" name="Freeform: Shape 11">
              <a:extLst>
                <a:ext uri="{FF2B5EF4-FFF2-40B4-BE49-F238E27FC236}">
                  <a16:creationId xmlns:a16="http://schemas.microsoft.com/office/drawing/2014/main" id="{3F40B77B-B727-0B28-0E26-47F2DE14A1CE}"/>
                </a:ext>
              </a:extLst>
            </p:cNvPr>
            <p:cNvSpPr/>
            <p:nvPr/>
          </p:nvSpPr>
          <p:spPr>
            <a:xfrm>
              <a:off x="8983171" y="1967067"/>
              <a:ext cx="2091922" cy="1222497"/>
            </a:xfrm>
            <a:custGeom>
              <a:avLst/>
              <a:gdLst>
                <a:gd name="connsiteX0" fmla="*/ 0 w 2293526"/>
                <a:gd name="connsiteY0" fmla="*/ 186095 h 1860946"/>
                <a:gd name="connsiteX1" fmla="*/ 186095 w 2293526"/>
                <a:gd name="connsiteY1" fmla="*/ 0 h 1860946"/>
                <a:gd name="connsiteX2" fmla="*/ 2107431 w 2293526"/>
                <a:gd name="connsiteY2" fmla="*/ 0 h 1860946"/>
                <a:gd name="connsiteX3" fmla="*/ 2293526 w 2293526"/>
                <a:gd name="connsiteY3" fmla="*/ 186095 h 1860946"/>
                <a:gd name="connsiteX4" fmla="*/ 2293526 w 2293526"/>
                <a:gd name="connsiteY4" fmla="*/ 1674851 h 1860946"/>
                <a:gd name="connsiteX5" fmla="*/ 2107431 w 2293526"/>
                <a:gd name="connsiteY5" fmla="*/ 1860946 h 1860946"/>
                <a:gd name="connsiteX6" fmla="*/ 186095 w 2293526"/>
                <a:gd name="connsiteY6" fmla="*/ 1860946 h 1860946"/>
                <a:gd name="connsiteX7" fmla="*/ 0 w 2293526"/>
                <a:gd name="connsiteY7" fmla="*/ 1674851 h 1860946"/>
                <a:gd name="connsiteX8" fmla="*/ 0 w 2293526"/>
                <a:gd name="connsiteY8" fmla="*/ 186095 h 186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3526" h="1860946">
                  <a:moveTo>
                    <a:pt x="0" y="186095"/>
                  </a:moveTo>
                  <a:cubicBezTo>
                    <a:pt x="0" y="83318"/>
                    <a:pt x="83318" y="0"/>
                    <a:pt x="186095" y="0"/>
                  </a:cubicBezTo>
                  <a:lnTo>
                    <a:pt x="2107431" y="0"/>
                  </a:lnTo>
                  <a:cubicBezTo>
                    <a:pt x="2210208" y="0"/>
                    <a:pt x="2293526" y="83318"/>
                    <a:pt x="2293526" y="186095"/>
                  </a:cubicBezTo>
                  <a:lnTo>
                    <a:pt x="2293526" y="1674851"/>
                  </a:lnTo>
                  <a:cubicBezTo>
                    <a:pt x="2293526" y="1777628"/>
                    <a:pt x="2210208" y="1860946"/>
                    <a:pt x="2107431" y="1860946"/>
                  </a:cubicBezTo>
                  <a:lnTo>
                    <a:pt x="186095" y="1860946"/>
                  </a:lnTo>
                  <a:cubicBezTo>
                    <a:pt x="83318" y="1860946"/>
                    <a:pt x="0" y="1777628"/>
                    <a:pt x="0" y="1674851"/>
                  </a:cubicBezTo>
                  <a:lnTo>
                    <a:pt x="0" y="186095"/>
                  </a:lnTo>
                  <a:close/>
                </a:path>
              </a:pathLst>
            </a:custGeom>
            <a:solidFill>
              <a:schemeClr val="accent2">
                <a:lumMod val="75000"/>
              </a:schemeClr>
            </a:solidFill>
            <a:ln>
              <a:solidFill>
                <a:srgbClr val="4472C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40" tIns="105940" rIns="105940" bIns="105940" numCol="1" spcCol="1270" anchor="ctr" anchorCtr="0">
              <a:noAutofit/>
            </a:bodyPr>
            <a:lstStyle/>
            <a:p>
              <a:pPr marL="0" lvl="0" indent="0" algn="ctr" defTabSz="1200150">
                <a:lnSpc>
                  <a:spcPct val="90000"/>
                </a:lnSpc>
                <a:spcBef>
                  <a:spcPct val="0"/>
                </a:spcBef>
                <a:spcAft>
                  <a:spcPct val="35000"/>
                </a:spcAft>
                <a:buNone/>
              </a:pPr>
              <a:r>
                <a:rPr lang="en-US" sz="2700" kern="1200"/>
                <a:t>Hospital Leadership</a:t>
              </a:r>
            </a:p>
          </p:txBody>
        </p:sp>
        <p:sp>
          <p:nvSpPr>
            <p:cNvPr id="14" name="Freeform: Shape 13">
              <a:extLst>
                <a:ext uri="{FF2B5EF4-FFF2-40B4-BE49-F238E27FC236}">
                  <a16:creationId xmlns:a16="http://schemas.microsoft.com/office/drawing/2014/main" id="{979BF8D6-BB4B-4031-0140-066C27F1E3B0}"/>
                </a:ext>
              </a:extLst>
            </p:cNvPr>
            <p:cNvSpPr/>
            <p:nvPr/>
          </p:nvSpPr>
          <p:spPr>
            <a:xfrm>
              <a:off x="6374463" y="1685550"/>
              <a:ext cx="2202052" cy="1254135"/>
            </a:xfrm>
            <a:custGeom>
              <a:avLst/>
              <a:gdLst>
                <a:gd name="connsiteX0" fmla="*/ 0 w 2202052"/>
                <a:gd name="connsiteY0" fmla="*/ 176164 h 1761642"/>
                <a:gd name="connsiteX1" fmla="*/ 176164 w 2202052"/>
                <a:gd name="connsiteY1" fmla="*/ 0 h 1761642"/>
                <a:gd name="connsiteX2" fmla="*/ 2025888 w 2202052"/>
                <a:gd name="connsiteY2" fmla="*/ 0 h 1761642"/>
                <a:gd name="connsiteX3" fmla="*/ 2202052 w 2202052"/>
                <a:gd name="connsiteY3" fmla="*/ 176164 h 1761642"/>
                <a:gd name="connsiteX4" fmla="*/ 2202052 w 2202052"/>
                <a:gd name="connsiteY4" fmla="*/ 1585478 h 1761642"/>
                <a:gd name="connsiteX5" fmla="*/ 2025888 w 2202052"/>
                <a:gd name="connsiteY5" fmla="*/ 1761642 h 1761642"/>
                <a:gd name="connsiteX6" fmla="*/ 176164 w 2202052"/>
                <a:gd name="connsiteY6" fmla="*/ 1761642 h 1761642"/>
                <a:gd name="connsiteX7" fmla="*/ 0 w 2202052"/>
                <a:gd name="connsiteY7" fmla="*/ 1585478 h 1761642"/>
                <a:gd name="connsiteX8" fmla="*/ 0 w 2202052"/>
                <a:gd name="connsiteY8" fmla="*/ 176164 h 176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2052" h="1761642">
                  <a:moveTo>
                    <a:pt x="0" y="176164"/>
                  </a:moveTo>
                  <a:cubicBezTo>
                    <a:pt x="0" y="78871"/>
                    <a:pt x="78871" y="0"/>
                    <a:pt x="176164" y="0"/>
                  </a:cubicBezTo>
                  <a:lnTo>
                    <a:pt x="2025888" y="0"/>
                  </a:lnTo>
                  <a:cubicBezTo>
                    <a:pt x="2123181" y="0"/>
                    <a:pt x="2202052" y="78871"/>
                    <a:pt x="2202052" y="176164"/>
                  </a:cubicBezTo>
                  <a:lnTo>
                    <a:pt x="2202052" y="1585478"/>
                  </a:lnTo>
                  <a:cubicBezTo>
                    <a:pt x="2202052" y="1682771"/>
                    <a:pt x="2123181" y="1761642"/>
                    <a:pt x="2025888" y="1761642"/>
                  </a:cubicBezTo>
                  <a:lnTo>
                    <a:pt x="176164" y="1761642"/>
                  </a:lnTo>
                  <a:cubicBezTo>
                    <a:pt x="78871" y="1761642"/>
                    <a:pt x="0" y="1682771"/>
                    <a:pt x="0" y="1585478"/>
                  </a:cubicBezTo>
                  <a:lnTo>
                    <a:pt x="0" y="176164"/>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032" tIns="103032" rIns="103032" bIns="103032" numCol="1" spcCol="1270" anchor="ctr" anchorCtr="0">
              <a:noAutofit/>
            </a:bodyPr>
            <a:lstStyle/>
            <a:p>
              <a:pPr marL="0" lvl="0" indent="0" algn="ctr" defTabSz="1200150">
                <a:lnSpc>
                  <a:spcPct val="90000"/>
                </a:lnSpc>
                <a:spcBef>
                  <a:spcPct val="0"/>
                </a:spcBef>
                <a:spcAft>
                  <a:spcPct val="35000"/>
                </a:spcAft>
                <a:buNone/>
              </a:pPr>
              <a:r>
                <a:rPr lang="en-US" sz="2700" kern="1200"/>
                <a:t>Larger supervisory Team</a:t>
              </a:r>
            </a:p>
          </p:txBody>
        </p:sp>
      </p:grpSp>
      <p:sp>
        <p:nvSpPr>
          <p:cNvPr id="15" name="Freeform: Shape 14">
            <a:extLst>
              <a:ext uri="{FF2B5EF4-FFF2-40B4-BE49-F238E27FC236}">
                <a16:creationId xmlns:a16="http://schemas.microsoft.com/office/drawing/2014/main" id="{2120AACD-9CF6-7802-6FBA-4C753F6886CB}"/>
              </a:ext>
            </a:extLst>
          </p:cNvPr>
          <p:cNvSpPr/>
          <p:nvPr/>
        </p:nvSpPr>
        <p:spPr>
          <a:xfrm>
            <a:off x="8865468" y="4796462"/>
            <a:ext cx="2100486" cy="1647586"/>
          </a:xfrm>
          <a:custGeom>
            <a:avLst/>
            <a:gdLst>
              <a:gd name="connsiteX0" fmla="*/ 0 w 2293526"/>
              <a:gd name="connsiteY0" fmla="*/ 186095 h 1860946"/>
              <a:gd name="connsiteX1" fmla="*/ 186095 w 2293526"/>
              <a:gd name="connsiteY1" fmla="*/ 0 h 1860946"/>
              <a:gd name="connsiteX2" fmla="*/ 2107431 w 2293526"/>
              <a:gd name="connsiteY2" fmla="*/ 0 h 1860946"/>
              <a:gd name="connsiteX3" fmla="*/ 2293526 w 2293526"/>
              <a:gd name="connsiteY3" fmla="*/ 186095 h 1860946"/>
              <a:gd name="connsiteX4" fmla="*/ 2293526 w 2293526"/>
              <a:gd name="connsiteY4" fmla="*/ 1674851 h 1860946"/>
              <a:gd name="connsiteX5" fmla="*/ 2107431 w 2293526"/>
              <a:gd name="connsiteY5" fmla="*/ 1860946 h 1860946"/>
              <a:gd name="connsiteX6" fmla="*/ 186095 w 2293526"/>
              <a:gd name="connsiteY6" fmla="*/ 1860946 h 1860946"/>
              <a:gd name="connsiteX7" fmla="*/ 0 w 2293526"/>
              <a:gd name="connsiteY7" fmla="*/ 1674851 h 1860946"/>
              <a:gd name="connsiteX8" fmla="*/ 0 w 2293526"/>
              <a:gd name="connsiteY8" fmla="*/ 186095 h 186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3526" h="1860946">
                <a:moveTo>
                  <a:pt x="0" y="186095"/>
                </a:moveTo>
                <a:cubicBezTo>
                  <a:pt x="0" y="83318"/>
                  <a:pt x="83318" y="0"/>
                  <a:pt x="186095" y="0"/>
                </a:cubicBezTo>
                <a:lnTo>
                  <a:pt x="2107431" y="0"/>
                </a:lnTo>
                <a:cubicBezTo>
                  <a:pt x="2210208" y="0"/>
                  <a:pt x="2293526" y="83318"/>
                  <a:pt x="2293526" y="186095"/>
                </a:cubicBezTo>
                <a:lnTo>
                  <a:pt x="2293526" y="1674851"/>
                </a:lnTo>
                <a:cubicBezTo>
                  <a:pt x="2293526" y="1777628"/>
                  <a:pt x="2210208" y="1860946"/>
                  <a:pt x="2107431" y="1860946"/>
                </a:cubicBezTo>
                <a:lnTo>
                  <a:pt x="186095" y="1860946"/>
                </a:lnTo>
                <a:cubicBezTo>
                  <a:pt x="83318" y="1860946"/>
                  <a:pt x="0" y="1777628"/>
                  <a:pt x="0" y="1674851"/>
                </a:cubicBezTo>
                <a:lnTo>
                  <a:pt x="0" y="186095"/>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40" tIns="105940" rIns="105940" bIns="105940" numCol="1" spcCol="1270" anchor="ctr" anchorCtr="0">
            <a:noAutofit/>
          </a:bodyPr>
          <a:lstStyle/>
          <a:p>
            <a:pPr marL="0" lvl="0" indent="0" algn="ctr" defTabSz="1200150">
              <a:lnSpc>
                <a:spcPct val="90000"/>
              </a:lnSpc>
              <a:spcBef>
                <a:spcPct val="0"/>
              </a:spcBef>
              <a:spcAft>
                <a:spcPct val="35000"/>
              </a:spcAft>
              <a:buNone/>
            </a:pPr>
            <a:r>
              <a:rPr lang="en-US" sz="2700" kern="1200"/>
              <a:t>Infectious Diseases service</a:t>
            </a:r>
          </a:p>
        </p:txBody>
      </p:sp>
      <p:sp>
        <p:nvSpPr>
          <p:cNvPr id="17" name="Arrow: Left-Right 16">
            <a:extLst>
              <a:ext uri="{FF2B5EF4-FFF2-40B4-BE49-F238E27FC236}">
                <a16:creationId xmlns:a16="http://schemas.microsoft.com/office/drawing/2014/main" id="{4523DFB0-9A2B-C275-B75F-92442419BC61}"/>
              </a:ext>
            </a:extLst>
          </p:cNvPr>
          <p:cNvSpPr/>
          <p:nvPr/>
        </p:nvSpPr>
        <p:spPr>
          <a:xfrm rot="4242024">
            <a:off x="4166007" y="2766062"/>
            <a:ext cx="1890784" cy="523679"/>
          </a:xfrm>
          <a:prstGeom prst="lef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Right 17">
            <a:extLst>
              <a:ext uri="{FF2B5EF4-FFF2-40B4-BE49-F238E27FC236}">
                <a16:creationId xmlns:a16="http://schemas.microsoft.com/office/drawing/2014/main" id="{EFE67CAD-DC3B-BF75-AFA1-433ABA2237BF}"/>
              </a:ext>
            </a:extLst>
          </p:cNvPr>
          <p:cNvSpPr/>
          <p:nvPr/>
        </p:nvSpPr>
        <p:spPr>
          <a:xfrm rot="19020000">
            <a:off x="6917922" y="3357574"/>
            <a:ext cx="1935848" cy="513519"/>
          </a:xfrm>
          <a:prstGeom prst="lef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Left-Right 18">
            <a:extLst>
              <a:ext uri="{FF2B5EF4-FFF2-40B4-BE49-F238E27FC236}">
                <a16:creationId xmlns:a16="http://schemas.microsoft.com/office/drawing/2014/main" id="{B8B6722A-155D-6F34-19BD-EBE6D743B33B}"/>
              </a:ext>
            </a:extLst>
          </p:cNvPr>
          <p:cNvSpPr/>
          <p:nvPr/>
        </p:nvSpPr>
        <p:spPr>
          <a:xfrm rot="6215457">
            <a:off x="6073519" y="2967632"/>
            <a:ext cx="1268796" cy="523679"/>
          </a:xfrm>
          <a:prstGeom prst="lef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Left-Right 19">
            <a:extLst>
              <a:ext uri="{FF2B5EF4-FFF2-40B4-BE49-F238E27FC236}">
                <a16:creationId xmlns:a16="http://schemas.microsoft.com/office/drawing/2014/main" id="{E62844BC-E900-2497-AA94-DF4AEB2C965B}"/>
              </a:ext>
            </a:extLst>
          </p:cNvPr>
          <p:cNvSpPr/>
          <p:nvPr/>
        </p:nvSpPr>
        <p:spPr>
          <a:xfrm rot="342774">
            <a:off x="7246056" y="5174385"/>
            <a:ext cx="1590576" cy="523679"/>
          </a:xfrm>
          <a:prstGeom prst="lef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105583C-2A14-4A16-1B3A-FCA75AC9FC1D}"/>
              </a:ext>
            </a:extLst>
          </p:cNvPr>
          <p:cNvSpPr/>
          <p:nvPr/>
        </p:nvSpPr>
        <p:spPr>
          <a:xfrm>
            <a:off x="2793039" y="1156679"/>
            <a:ext cx="2445522" cy="901386"/>
          </a:xfrm>
          <a:custGeom>
            <a:avLst/>
            <a:gdLst>
              <a:gd name="connsiteX0" fmla="*/ 0 w 2293526"/>
              <a:gd name="connsiteY0" fmla="*/ 186095 h 1860946"/>
              <a:gd name="connsiteX1" fmla="*/ 186095 w 2293526"/>
              <a:gd name="connsiteY1" fmla="*/ 0 h 1860946"/>
              <a:gd name="connsiteX2" fmla="*/ 2107431 w 2293526"/>
              <a:gd name="connsiteY2" fmla="*/ 0 h 1860946"/>
              <a:gd name="connsiteX3" fmla="*/ 2293526 w 2293526"/>
              <a:gd name="connsiteY3" fmla="*/ 186095 h 1860946"/>
              <a:gd name="connsiteX4" fmla="*/ 2293526 w 2293526"/>
              <a:gd name="connsiteY4" fmla="*/ 1674851 h 1860946"/>
              <a:gd name="connsiteX5" fmla="*/ 2107431 w 2293526"/>
              <a:gd name="connsiteY5" fmla="*/ 1860946 h 1860946"/>
              <a:gd name="connsiteX6" fmla="*/ 186095 w 2293526"/>
              <a:gd name="connsiteY6" fmla="*/ 1860946 h 1860946"/>
              <a:gd name="connsiteX7" fmla="*/ 0 w 2293526"/>
              <a:gd name="connsiteY7" fmla="*/ 1674851 h 1860946"/>
              <a:gd name="connsiteX8" fmla="*/ 0 w 2293526"/>
              <a:gd name="connsiteY8" fmla="*/ 186095 h 186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3526" h="1860946">
                <a:moveTo>
                  <a:pt x="0" y="186095"/>
                </a:moveTo>
                <a:cubicBezTo>
                  <a:pt x="0" y="83318"/>
                  <a:pt x="83318" y="0"/>
                  <a:pt x="186095" y="0"/>
                </a:cubicBezTo>
                <a:lnTo>
                  <a:pt x="2107431" y="0"/>
                </a:lnTo>
                <a:cubicBezTo>
                  <a:pt x="2210208" y="0"/>
                  <a:pt x="2293526" y="83318"/>
                  <a:pt x="2293526" y="186095"/>
                </a:cubicBezTo>
                <a:lnTo>
                  <a:pt x="2293526" y="1674851"/>
                </a:lnTo>
                <a:cubicBezTo>
                  <a:pt x="2293526" y="1777628"/>
                  <a:pt x="2210208" y="1860946"/>
                  <a:pt x="2107431" y="1860946"/>
                </a:cubicBezTo>
                <a:lnTo>
                  <a:pt x="186095" y="1860946"/>
                </a:lnTo>
                <a:cubicBezTo>
                  <a:pt x="83318" y="1860946"/>
                  <a:pt x="0" y="1777628"/>
                  <a:pt x="0" y="1674851"/>
                </a:cubicBezTo>
                <a:lnTo>
                  <a:pt x="0" y="186095"/>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40" tIns="105940" rIns="105940" bIns="105940" numCol="1" spcCol="1270" anchor="ctr" anchorCtr="0">
            <a:noAutofit/>
          </a:bodyPr>
          <a:lstStyle/>
          <a:p>
            <a:pPr marL="0" lvl="0" indent="0" algn="ctr" defTabSz="1200150">
              <a:lnSpc>
                <a:spcPct val="90000"/>
              </a:lnSpc>
              <a:spcBef>
                <a:spcPct val="0"/>
              </a:spcBef>
              <a:spcAft>
                <a:spcPct val="35000"/>
              </a:spcAft>
              <a:buNone/>
            </a:pPr>
            <a:r>
              <a:rPr lang="en-US" sz="2700" kern="1200"/>
              <a:t>P&amp;T Committee</a:t>
            </a:r>
          </a:p>
        </p:txBody>
      </p:sp>
      <p:sp>
        <p:nvSpPr>
          <p:cNvPr id="22" name="Freeform: Shape 21">
            <a:extLst>
              <a:ext uri="{FF2B5EF4-FFF2-40B4-BE49-F238E27FC236}">
                <a16:creationId xmlns:a16="http://schemas.microsoft.com/office/drawing/2014/main" id="{4C5ADF0F-2587-B1D6-B0BC-F4D7E1BAC8D3}"/>
              </a:ext>
            </a:extLst>
          </p:cNvPr>
          <p:cNvSpPr/>
          <p:nvPr/>
        </p:nvSpPr>
        <p:spPr>
          <a:xfrm>
            <a:off x="339418" y="2402004"/>
            <a:ext cx="3140313" cy="930473"/>
          </a:xfrm>
          <a:custGeom>
            <a:avLst/>
            <a:gdLst>
              <a:gd name="connsiteX0" fmla="*/ 0 w 2293526"/>
              <a:gd name="connsiteY0" fmla="*/ 186095 h 1860946"/>
              <a:gd name="connsiteX1" fmla="*/ 186095 w 2293526"/>
              <a:gd name="connsiteY1" fmla="*/ 0 h 1860946"/>
              <a:gd name="connsiteX2" fmla="*/ 2107431 w 2293526"/>
              <a:gd name="connsiteY2" fmla="*/ 0 h 1860946"/>
              <a:gd name="connsiteX3" fmla="*/ 2293526 w 2293526"/>
              <a:gd name="connsiteY3" fmla="*/ 186095 h 1860946"/>
              <a:gd name="connsiteX4" fmla="*/ 2293526 w 2293526"/>
              <a:gd name="connsiteY4" fmla="*/ 1674851 h 1860946"/>
              <a:gd name="connsiteX5" fmla="*/ 2107431 w 2293526"/>
              <a:gd name="connsiteY5" fmla="*/ 1860946 h 1860946"/>
              <a:gd name="connsiteX6" fmla="*/ 186095 w 2293526"/>
              <a:gd name="connsiteY6" fmla="*/ 1860946 h 1860946"/>
              <a:gd name="connsiteX7" fmla="*/ 0 w 2293526"/>
              <a:gd name="connsiteY7" fmla="*/ 1674851 h 1860946"/>
              <a:gd name="connsiteX8" fmla="*/ 0 w 2293526"/>
              <a:gd name="connsiteY8" fmla="*/ 186095 h 186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3526" h="1860946">
                <a:moveTo>
                  <a:pt x="0" y="186095"/>
                </a:moveTo>
                <a:cubicBezTo>
                  <a:pt x="0" y="83318"/>
                  <a:pt x="83318" y="0"/>
                  <a:pt x="186095" y="0"/>
                </a:cubicBezTo>
                <a:lnTo>
                  <a:pt x="2107431" y="0"/>
                </a:lnTo>
                <a:cubicBezTo>
                  <a:pt x="2210208" y="0"/>
                  <a:pt x="2293526" y="83318"/>
                  <a:pt x="2293526" y="186095"/>
                </a:cubicBezTo>
                <a:lnTo>
                  <a:pt x="2293526" y="1674851"/>
                </a:lnTo>
                <a:cubicBezTo>
                  <a:pt x="2293526" y="1777628"/>
                  <a:pt x="2210208" y="1860946"/>
                  <a:pt x="2107431" y="1860946"/>
                </a:cubicBezTo>
                <a:lnTo>
                  <a:pt x="186095" y="1860946"/>
                </a:lnTo>
                <a:cubicBezTo>
                  <a:pt x="83318" y="1860946"/>
                  <a:pt x="0" y="1777628"/>
                  <a:pt x="0" y="1674851"/>
                </a:cubicBezTo>
                <a:lnTo>
                  <a:pt x="0" y="186095"/>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40" tIns="105940" rIns="105940" bIns="105940" numCol="1" spcCol="1270" anchor="ctr" anchorCtr="0">
            <a:noAutofit/>
          </a:bodyPr>
          <a:lstStyle/>
          <a:p>
            <a:pPr marL="0" lvl="0" indent="0" algn="ctr" defTabSz="1200150">
              <a:lnSpc>
                <a:spcPct val="90000"/>
              </a:lnSpc>
              <a:spcBef>
                <a:spcPct val="0"/>
              </a:spcBef>
              <a:spcAft>
                <a:spcPct val="35000"/>
              </a:spcAft>
              <a:buNone/>
            </a:pPr>
            <a:r>
              <a:rPr lang="en-US" sz="2700"/>
              <a:t>Infection Prevention Committee</a:t>
            </a:r>
            <a:endParaRPr lang="en-US" sz="2700" kern="1200"/>
          </a:p>
        </p:txBody>
      </p:sp>
      <p:sp>
        <p:nvSpPr>
          <p:cNvPr id="23" name="Freeform: Shape 22">
            <a:extLst>
              <a:ext uri="{FF2B5EF4-FFF2-40B4-BE49-F238E27FC236}">
                <a16:creationId xmlns:a16="http://schemas.microsoft.com/office/drawing/2014/main" id="{8C960197-C2FE-0035-8407-043B39D90F1B}"/>
              </a:ext>
            </a:extLst>
          </p:cNvPr>
          <p:cNvSpPr/>
          <p:nvPr/>
        </p:nvSpPr>
        <p:spPr>
          <a:xfrm>
            <a:off x="241731" y="3759605"/>
            <a:ext cx="3121920" cy="1031824"/>
          </a:xfrm>
          <a:custGeom>
            <a:avLst/>
            <a:gdLst>
              <a:gd name="connsiteX0" fmla="*/ 0 w 2293526"/>
              <a:gd name="connsiteY0" fmla="*/ 186095 h 1860946"/>
              <a:gd name="connsiteX1" fmla="*/ 186095 w 2293526"/>
              <a:gd name="connsiteY1" fmla="*/ 0 h 1860946"/>
              <a:gd name="connsiteX2" fmla="*/ 2107431 w 2293526"/>
              <a:gd name="connsiteY2" fmla="*/ 0 h 1860946"/>
              <a:gd name="connsiteX3" fmla="*/ 2293526 w 2293526"/>
              <a:gd name="connsiteY3" fmla="*/ 186095 h 1860946"/>
              <a:gd name="connsiteX4" fmla="*/ 2293526 w 2293526"/>
              <a:gd name="connsiteY4" fmla="*/ 1674851 h 1860946"/>
              <a:gd name="connsiteX5" fmla="*/ 2107431 w 2293526"/>
              <a:gd name="connsiteY5" fmla="*/ 1860946 h 1860946"/>
              <a:gd name="connsiteX6" fmla="*/ 186095 w 2293526"/>
              <a:gd name="connsiteY6" fmla="*/ 1860946 h 1860946"/>
              <a:gd name="connsiteX7" fmla="*/ 0 w 2293526"/>
              <a:gd name="connsiteY7" fmla="*/ 1674851 h 1860946"/>
              <a:gd name="connsiteX8" fmla="*/ 0 w 2293526"/>
              <a:gd name="connsiteY8" fmla="*/ 186095 h 186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3526" h="1860946">
                <a:moveTo>
                  <a:pt x="0" y="186095"/>
                </a:moveTo>
                <a:cubicBezTo>
                  <a:pt x="0" y="83318"/>
                  <a:pt x="83318" y="0"/>
                  <a:pt x="186095" y="0"/>
                </a:cubicBezTo>
                <a:lnTo>
                  <a:pt x="2107431" y="0"/>
                </a:lnTo>
                <a:cubicBezTo>
                  <a:pt x="2210208" y="0"/>
                  <a:pt x="2293526" y="83318"/>
                  <a:pt x="2293526" y="186095"/>
                </a:cubicBezTo>
                <a:lnTo>
                  <a:pt x="2293526" y="1674851"/>
                </a:lnTo>
                <a:cubicBezTo>
                  <a:pt x="2293526" y="1777628"/>
                  <a:pt x="2210208" y="1860946"/>
                  <a:pt x="2107431" y="1860946"/>
                </a:cubicBezTo>
                <a:lnTo>
                  <a:pt x="186095" y="1860946"/>
                </a:lnTo>
                <a:cubicBezTo>
                  <a:pt x="83318" y="1860946"/>
                  <a:pt x="0" y="1777628"/>
                  <a:pt x="0" y="1674851"/>
                </a:cubicBezTo>
                <a:lnTo>
                  <a:pt x="0" y="186095"/>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40" tIns="105940" rIns="105940" bIns="105940" numCol="1" spcCol="1270" anchor="ctr" anchorCtr="0">
            <a:noAutofit/>
          </a:bodyPr>
          <a:lstStyle/>
          <a:p>
            <a:pPr marL="0" lvl="0" indent="0" algn="ctr" defTabSz="1200150">
              <a:lnSpc>
                <a:spcPct val="90000"/>
              </a:lnSpc>
              <a:spcBef>
                <a:spcPct val="0"/>
              </a:spcBef>
              <a:spcAft>
                <a:spcPct val="35000"/>
              </a:spcAft>
              <a:buNone/>
            </a:pPr>
            <a:r>
              <a:rPr lang="en-US" sz="2700" kern="1200"/>
              <a:t>Patient Safety Committee</a:t>
            </a:r>
          </a:p>
        </p:txBody>
      </p:sp>
      <p:sp>
        <p:nvSpPr>
          <p:cNvPr id="24" name="Arrow: Left-Right 23">
            <a:extLst>
              <a:ext uri="{FF2B5EF4-FFF2-40B4-BE49-F238E27FC236}">
                <a16:creationId xmlns:a16="http://schemas.microsoft.com/office/drawing/2014/main" id="{11E0B578-FF0B-5573-446B-E81178DAFDCE}"/>
              </a:ext>
            </a:extLst>
          </p:cNvPr>
          <p:cNvSpPr/>
          <p:nvPr/>
        </p:nvSpPr>
        <p:spPr>
          <a:xfrm rot="1029963">
            <a:off x="3490767" y="4423185"/>
            <a:ext cx="1168392" cy="523679"/>
          </a:xfrm>
          <a:prstGeom prst="lef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Left-Right 24">
            <a:extLst>
              <a:ext uri="{FF2B5EF4-FFF2-40B4-BE49-F238E27FC236}">
                <a16:creationId xmlns:a16="http://schemas.microsoft.com/office/drawing/2014/main" id="{FAFB3873-B678-036A-811C-2FB0331F0633}"/>
              </a:ext>
            </a:extLst>
          </p:cNvPr>
          <p:cNvSpPr/>
          <p:nvPr/>
        </p:nvSpPr>
        <p:spPr>
          <a:xfrm rot="20486139">
            <a:off x="3489870" y="5514090"/>
            <a:ext cx="1268553" cy="523679"/>
          </a:xfrm>
          <a:prstGeom prst="lef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Left-Right 25">
            <a:extLst>
              <a:ext uri="{FF2B5EF4-FFF2-40B4-BE49-F238E27FC236}">
                <a16:creationId xmlns:a16="http://schemas.microsoft.com/office/drawing/2014/main" id="{002B504A-28EA-D9F2-83EB-FB021420188A}"/>
              </a:ext>
            </a:extLst>
          </p:cNvPr>
          <p:cNvSpPr/>
          <p:nvPr/>
        </p:nvSpPr>
        <p:spPr>
          <a:xfrm rot="2433582">
            <a:off x="3340675" y="3543168"/>
            <a:ext cx="1781395" cy="523679"/>
          </a:xfrm>
          <a:prstGeom prst="lef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Right 2">
            <a:extLst>
              <a:ext uri="{FF2B5EF4-FFF2-40B4-BE49-F238E27FC236}">
                <a16:creationId xmlns:a16="http://schemas.microsoft.com/office/drawing/2014/main" id="{D191AE14-14A2-C2D2-CAD4-E2459FD3B623}"/>
              </a:ext>
            </a:extLst>
          </p:cNvPr>
          <p:cNvSpPr/>
          <p:nvPr/>
        </p:nvSpPr>
        <p:spPr>
          <a:xfrm rot="20340000">
            <a:off x="7330769" y="4240852"/>
            <a:ext cx="1421196" cy="533839"/>
          </a:xfrm>
          <a:prstGeom prst="lef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A7109378-BBC5-1963-0129-CDF0E07E22C3}"/>
              </a:ext>
            </a:extLst>
          </p:cNvPr>
          <p:cNvSpPr/>
          <p:nvPr/>
        </p:nvSpPr>
        <p:spPr>
          <a:xfrm>
            <a:off x="8857469" y="3227917"/>
            <a:ext cx="2108485" cy="1332665"/>
          </a:xfrm>
          <a:custGeom>
            <a:avLst/>
            <a:gdLst>
              <a:gd name="connsiteX0" fmla="*/ 0 w 2293526"/>
              <a:gd name="connsiteY0" fmla="*/ 186095 h 1860946"/>
              <a:gd name="connsiteX1" fmla="*/ 186095 w 2293526"/>
              <a:gd name="connsiteY1" fmla="*/ 0 h 1860946"/>
              <a:gd name="connsiteX2" fmla="*/ 2107431 w 2293526"/>
              <a:gd name="connsiteY2" fmla="*/ 0 h 1860946"/>
              <a:gd name="connsiteX3" fmla="*/ 2293526 w 2293526"/>
              <a:gd name="connsiteY3" fmla="*/ 186095 h 1860946"/>
              <a:gd name="connsiteX4" fmla="*/ 2293526 w 2293526"/>
              <a:gd name="connsiteY4" fmla="*/ 1674851 h 1860946"/>
              <a:gd name="connsiteX5" fmla="*/ 2107431 w 2293526"/>
              <a:gd name="connsiteY5" fmla="*/ 1860946 h 1860946"/>
              <a:gd name="connsiteX6" fmla="*/ 186095 w 2293526"/>
              <a:gd name="connsiteY6" fmla="*/ 1860946 h 1860946"/>
              <a:gd name="connsiteX7" fmla="*/ 0 w 2293526"/>
              <a:gd name="connsiteY7" fmla="*/ 1674851 h 1860946"/>
              <a:gd name="connsiteX8" fmla="*/ 0 w 2293526"/>
              <a:gd name="connsiteY8" fmla="*/ 186095 h 186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3526" h="1860946">
                <a:moveTo>
                  <a:pt x="0" y="186095"/>
                </a:moveTo>
                <a:cubicBezTo>
                  <a:pt x="0" y="83318"/>
                  <a:pt x="83318" y="0"/>
                  <a:pt x="186095" y="0"/>
                </a:cubicBezTo>
                <a:lnTo>
                  <a:pt x="2107431" y="0"/>
                </a:lnTo>
                <a:cubicBezTo>
                  <a:pt x="2210208" y="0"/>
                  <a:pt x="2293526" y="83318"/>
                  <a:pt x="2293526" y="186095"/>
                </a:cubicBezTo>
                <a:lnTo>
                  <a:pt x="2293526" y="1674851"/>
                </a:lnTo>
                <a:cubicBezTo>
                  <a:pt x="2293526" y="1777628"/>
                  <a:pt x="2210208" y="1860946"/>
                  <a:pt x="2107431" y="1860946"/>
                </a:cubicBezTo>
                <a:lnTo>
                  <a:pt x="186095" y="1860946"/>
                </a:lnTo>
                <a:cubicBezTo>
                  <a:pt x="83318" y="1860946"/>
                  <a:pt x="0" y="1777628"/>
                  <a:pt x="0" y="1674851"/>
                </a:cubicBezTo>
                <a:lnTo>
                  <a:pt x="0" y="186095"/>
                </a:lnTo>
                <a:close/>
              </a:path>
            </a:pathLst>
          </a:custGeom>
          <a:solidFill>
            <a:schemeClr val="accent2">
              <a:lumMod val="75000"/>
            </a:schemeClr>
          </a:solidFill>
          <a:ln>
            <a:solidFill>
              <a:srgbClr val="4472C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40" tIns="105940" rIns="105940" bIns="105940" numCol="1" spcCol="1270" anchor="ctr" anchorCtr="0">
            <a:noAutofit/>
          </a:bodyPr>
          <a:lstStyle/>
          <a:p>
            <a:pPr algn="ctr" defTabSz="1200150">
              <a:lnSpc>
                <a:spcPct val="90000"/>
              </a:lnSpc>
              <a:spcBef>
                <a:spcPct val="0"/>
              </a:spcBef>
              <a:spcAft>
                <a:spcPct val="35000"/>
              </a:spcAft>
            </a:pPr>
            <a:r>
              <a:rPr lang="en-US" sz="2700"/>
              <a:t>Clinical Micro Lab</a:t>
            </a:r>
            <a:endParaRPr lang="en-US" sz="2700" kern="1200">
              <a:cs typeface="Calibri"/>
            </a:endParaRPr>
          </a:p>
        </p:txBody>
      </p:sp>
    </p:spTree>
    <p:extLst>
      <p:ext uri="{BB962C8B-B14F-4D97-AF65-F5344CB8AC3E}">
        <p14:creationId xmlns:p14="http://schemas.microsoft.com/office/powerpoint/2010/main" val="3835121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89166-5343-3B39-15F6-54DD86869F14}"/>
              </a:ext>
            </a:extLst>
          </p:cNvPr>
          <p:cNvSpPr>
            <a:spLocks noGrp="1"/>
          </p:cNvSpPr>
          <p:nvPr>
            <p:ph type="title"/>
          </p:nvPr>
        </p:nvSpPr>
        <p:spPr/>
        <p:txBody>
          <a:bodyPr>
            <a:normAutofit fontScale="90000"/>
          </a:bodyPr>
          <a:lstStyle/>
          <a:p>
            <a:r>
              <a:rPr lang="en-US" sz="3600" b="1"/>
              <a:t>Antimicrobial Stewardship: </a:t>
            </a:r>
            <a:br>
              <a:rPr lang="en-US" sz="4800" b="1"/>
            </a:br>
            <a:r>
              <a:rPr lang="en-US" sz="4800" b="1"/>
              <a:t>A Multidisciplinary Endeavor</a:t>
            </a:r>
          </a:p>
        </p:txBody>
      </p:sp>
      <p:sp>
        <p:nvSpPr>
          <p:cNvPr id="3" name="Content Placeholder 2">
            <a:extLst>
              <a:ext uri="{FF2B5EF4-FFF2-40B4-BE49-F238E27FC236}">
                <a16:creationId xmlns:a16="http://schemas.microsoft.com/office/drawing/2014/main" id="{B11BAB3D-FDB0-AD5B-4E91-74762B94C51D}"/>
              </a:ext>
            </a:extLst>
          </p:cNvPr>
          <p:cNvSpPr>
            <a:spLocks noGrp="1"/>
          </p:cNvSpPr>
          <p:nvPr>
            <p:ph idx="1"/>
          </p:nvPr>
        </p:nvSpPr>
        <p:spPr>
          <a:xfrm>
            <a:off x="755780" y="1600200"/>
            <a:ext cx="10720873" cy="4648199"/>
          </a:xfrm>
        </p:spPr>
        <p:txBody>
          <a:bodyPr vert="horz" lIns="0" tIns="45720" rIns="0" bIns="45720" rtlCol="0" anchor="t">
            <a:normAutofit lnSpcReduction="10000"/>
          </a:bodyPr>
          <a:lstStyle/>
          <a:p>
            <a:pPr marL="0" indent="0">
              <a:buNone/>
            </a:pPr>
            <a:endParaRPr lang="en-US" sz="4000"/>
          </a:p>
          <a:p>
            <a:pPr marL="0" indent="0">
              <a:buNone/>
            </a:pPr>
            <a:r>
              <a:rPr lang="en-US" sz="4000" dirty="0"/>
              <a:t>How is your AS effort structured?</a:t>
            </a:r>
            <a:endParaRPr lang="en-US" sz="4000" dirty="0">
              <a:cs typeface="Calibri"/>
            </a:endParaRPr>
          </a:p>
          <a:p>
            <a:pPr marL="0" indent="0">
              <a:buNone/>
            </a:pPr>
            <a:endParaRPr lang="en-US" sz="4000"/>
          </a:p>
          <a:p>
            <a:pPr marL="0" indent="0">
              <a:buNone/>
            </a:pPr>
            <a:r>
              <a:rPr lang="en-US" sz="4000" dirty="0"/>
              <a:t>How do you engage these different groups?</a:t>
            </a:r>
            <a:endParaRPr lang="en-US" sz="4000" dirty="0">
              <a:cs typeface="Calibri"/>
            </a:endParaRPr>
          </a:p>
          <a:p>
            <a:pPr marL="0" indent="0">
              <a:buNone/>
            </a:pPr>
            <a:endParaRPr lang="en-US" sz="4000"/>
          </a:p>
          <a:p>
            <a:pPr marL="0" indent="0">
              <a:buNone/>
            </a:pPr>
            <a:r>
              <a:rPr lang="en-US" sz="4000" dirty="0"/>
              <a:t>What challenges to involvement of key stakeholders have you faced?</a:t>
            </a:r>
          </a:p>
        </p:txBody>
      </p:sp>
    </p:spTree>
    <p:extLst>
      <p:ext uri="{BB962C8B-B14F-4D97-AF65-F5344CB8AC3E}">
        <p14:creationId xmlns:p14="http://schemas.microsoft.com/office/powerpoint/2010/main" val="109306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6113-C4F3-5490-0EA3-3DDAA8319E42}"/>
              </a:ext>
            </a:extLst>
          </p:cNvPr>
          <p:cNvSpPr>
            <a:spLocks noGrp="1"/>
          </p:cNvSpPr>
          <p:nvPr>
            <p:ph type="title"/>
          </p:nvPr>
        </p:nvSpPr>
        <p:spPr/>
        <p:txBody>
          <a:bodyPr/>
          <a:lstStyle/>
          <a:p>
            <a:r>
              <a:rPr lang="en-US"/>
              <a:t>“Homework”</a:t>
            </a:r>
          </a:p>
        </p:txBody>
      </p:sp>
      <p:sp>
        <p:nvSpPr>
          <p:cNvPr id="3" name="Content Placeholder 2">
            <a:extLst>
              <a:ext uri="{FF2B5EF4-FFF2-40B4-BE49-F238E27FC236}">
                <a16:creationId xmlns:a16="http://schemas.microsoft.com/office/drawing/2014/main" id="{6AAFDE3A-64E1-03E8-5C76-98EE21A74E59}"/>
              </a:ext>
            </a:extLst>
          </p:cNvPr>
          <p:cNvSpPr>
            <a:spLocks noGrp="1"/>
          </p:cNvSpPr>
          <p:nvPr>
            <p:ph idx="1"/>
          </p:nvPr>
        </p:nvSpPr>
        <p:spPr>
          <a:xfrm>
            <a:off x="203200" y="1367118"/>
            <a:ext cx="11785600" cy="4881281"/>
          </a:xfrm>
        </p:spPr>
        <p:txBody>
          <a:bodyPr vert="horz" lIns="0" tIns="45720" rIns="0" bIns="45720" rtlCol="0" anchor="t">
            <a:normAutofit lnSpcReduction="10000"/>
          </a:bodyPr>
          <a:lstStyle/>
          <a:p>
            <a:pPr>
              <a:spcBef>
                <a:spcPts val="0"/>
              </a:spcBef>
              <a:spcAft>
                <a:spcPts val="0"/>
              </a:spcAft>
            </a:pPr>
            <a:endParaRPr lang="en-US">
              <a:effectLst/>
            </a:endParaRPr>
          </a:p>
          <a:p>
            <a:pPr marL="628650" lvl="1" indent="-171450">
              <a:spcBef>
                <a:spcPts val="0"/>
              </a:spcBef>
            </a:pPr>
            <a:r>
              <a:rPr lang="en-US" sz="2400" dirty="0">
                <a:effectLst/>
                <a:latin typeface="Calibri"/>
                <a:ea typeface="Calibri" panose="020F0502020204030204" pitchFamily="34" charset="0"/>
                <a:cs typeface="Times New Roman"/>
              </a:rPr>
              <a:t>List the members of your ASP and their roles. Compare that to recommended “essential personnel” in slide </a:t>
            </a:r>
            <a:r>
              <a:rPr lang="en-US" sz="2400" dirty="0">
                <a:latin typeface="Calibri"/>
                <a:ea typeface="Calibri" panose="020F0502020204030204" pitchFamily="34" charset="0"/>
                <a:cs typeface="Times New Roman"/>
              </a:rPr>
              <a:t>24</a:t>
            </a:r>
            <a:r>
              <a:rPr lang="en-US" sz="2400" dirty="0">
                <a:effectLst/>
                <a:latin typeface="Calibri"/>
                <a:ea typeface="Calibri" panose="020F0502020204030204" pitchFamily="34" charset="0"/>
                <a:cs typeface="Times New Roman"/>
              </a:rPr>
              <a:t>.</a:t>
            </a:r>
            <a:r>
              <a:rPr lang="en-US" sz="2400" dirty="0">
                <a:latin typeface="Calibri"/>
                <a:ea typeface="Calibri" panose="020F0502020204030204" pitchFamily="34" charset="0"/>
                <a:cs typeface="Times New Roman"/>
              </a:rPr>
              <a:t> </a:t>
            </a:r>
            <a:endParaRPr lang="en-US" sz="2400" dirty="0">
              <a:effectLst/>
              <a:latin typeface="Calibri"/>
              <a:ea typeface="Calibri" panose="020F0502020204030204" pitchFamily="34" charset="0"/>
            </a:endParaRPr>
          </a:p>
          <a:p>
            <a:pPr marL="1085850" lvl="2" indent="-171450">
              <a:spcBef>
                <a:spcPts val="0"/>
              </a:spcBef>
            </a:pPr>
            <a:r>
              <a:rPr lang="en-US" sz="2400" dirty="0">
                <a:effectLst/>
                <a:latin typeface="Calibri"/>
                <a:ea typeface="Calibri" panose="020F0502020204030204" pitchFamily="34" charset="0"/>
                <a:cs typeface="Times New Roman"/>
              </a:rPr>
              <a:t>Which members have explicit effort? Do other critical personnel, such as microbiologists, have formal ASP expectations?</a:t>
            </a:r>
          </a:p>
          <a:p>
            <a:pPr marL="1085850" lvl="2" indent="-171450">
              <a:spcBef>
                <a:spcPts val="0"/>
              </a:spcBef>
            </a:pPr>
            <a:endParaRPr lang="en-US" sz="2400">
              <a:effectLst/>
              <a:latin typeface="Calibri" panose="020F0502020204030204" pitchFamily="34" charset="0"/>
              <a:ea typeface="Calibri" panose="020F0502020204030204" pitchFamily="34" charset="0"/>
            </a:endParaRPr>
          </a:p>
          <a:p>
            <a:pPr marL="628650" lvl="1" indent="-171450">
              <a:spcBef>
                <a:spcPts val="0"/>
              </a:spcBef>
            </a:pPr>
            <a:r>
              <a:rPr lang="en-US" sz="2400" dirty="0">
                <a:effectLst/>
                <a:latin typeface="Calibri"/>
                <a:ea typeface="Calibri" panose="020F0502020204030204" pitchFamily="34" charset="0"/>
                <a:cs typeface="Times New Roman"/>
              </a:rPr>
              <a:t>What other stakeholders in slide </a:t>
            </a:r>
            <a:r>
              <a:rPr lang="en-US" sz="2400" dirty="0">
                <a:latin typeface="Calibri"/>
                <a:ea typeface="Calibri" panose="020F0502020204030204" pitchFamily="34" charset="0"/>
                <a:cs typeface="Times New Roman"/>
              </a:rPr>
              <a:t>25</a:t>
            </a:r>
            <a:r>
              <a:rPr lang="en-US" sz="2400" dirty="0">
                <a:effectLst/>
                <a:latin typeface="Calibri"/>
                <a:ea typeface="Calibri" panose="020F0502020204030204" pitchFamily="34" charset="0"/>
                <a:cs typeface="Times New Roman"/>
              </a:rPr>
              <a:t> do you engage with regularly? Which ones are potentially missing? Can engagement with stakeholders be improved without significant additional financial resources?</a:t>
            </a:r>
          </a:p>
          <a:p>
            <a:pPr marL="457200" lvl="1" indent="0">
              <a:spcBef>
                <a:spcPts val="0"/>
              </a:spcBef>
              <a:buNone/>
            </a:pPr>
            <a:endParaRPr lang="en-US" sz="2400">
              <a:effectLst/>
              <a:latin typeface="Calibri" panose="020F0502020204030204" pitchFamily="34" charset="0"/>
              <a:ea typeface="Calibri" panose="020F0502020204030204" pitchFamily="34" charset="0"/>
            </a:endParaRPr>
          </a:p>
          <a:p>
            <a:pPr marL="628650" lvl="1" indent="-171450">
              <a:spcBef>
                <a:spcPts val="0"/>
              </a:spcBef>
            </a:pPr>
            <a:r>
              <a:rPr lang="en-US" sz="2400" dirty="0">
                <a:effectLst/>
                <a:latin typeface="Calibri"/>
                <a:ea typeface="Calibri" panose="020F0502020204030204" pitchFamily="34" charset="0"/>
                <a:cs typeface="Times New Roman"/>
              </a:rPr>
              <a:t>What does your program need the most to have the greatest impact? For example, more pharmacy FTE? Physician FTE? Data analytics? What would your program be able to accomplish by filling that need?</a:t>
            </a:r>
          </a:p>
        </p:txBody>
      </p:sp>
    </p:spTree>
    <p:extLst>
      <p:ext uri="{BB962C8B-B14F-4D97-AF65-F5344CB8AC3E}">
        <p14:creationId xmlns:p14="http://schemas.microsoft.com/office/powerpoint/2010/main" val="3826060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E7F2-A9F8-70B6-8035-86D526B60DCB}"/>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31FDF22B-4384-441F-37C4-9948D9EB78BF}"/>
              </a:ext>
            </a:extLst>
          </p:cNvPr>
          <p:cNvSpPr>
            <a:spLocks noGrp="1"/>
          </p:cNvSpPr>
          <p:nvPr>
            <p:ph idx="1"/>
          </p:nvPr>
        </p:nvSpPr>
        <p:spPr/>
        <p:txBody>
          <a:bodyPr/>
          <a:lstStyle/>
          <a:p>
            <a:r>
              <a:rPr lang="en-US"/>
              <a:t>CDC Core Elements of Hospital Antibiotic Stewardship Programs: </a:t>
            </a:r>
            <a:r>
              <a:rPr lang="en-US">
                <a:hlinkClick r:id="rId2"/>
              </a:rPr>
              <a:t>https://www.cdc.gov/antibiotic-use/core-elements/hospital.html</a:t>
            </a:r>
            <a:endParaRPr lang="en-US"/>
          </a:p>
          <a:p>
            <a:r>
              <a:rPr lang="en-US">
                <a:hlinkClick r:id="rId3"/>
              </a:rPr>
              <a:t>Implementing an Antibiotic Stewardship Program: Guidelines by the Infectious Diseases Society of America and the Society for Healthcare Epidemiology of America - PubMed (nih.gov)</a:t>
            </a:r>
            <a:endParaRPr lang="en-US"/>
          </a:p>
          <a:p>
            <a:r>
              <a:rPr lang="en-US">
                <a:hlinkClick r:id="rId4"/>
              </a:rPr>
              <a:t>Value of hospital antimicrobial stewardship programs [ASPs]: a systematic review - PubMed (nih.gov)</a:t>
            </a:r>
            <a:endParaRPr lang="en-US"/>
          </a:p>
        </p:txBody>
      </p:sp>
    </p:spTree>
    <p:extLst>
      <p:ext uri="{BB962C8B-B14F-4D97-AF65-F5344CB8AC3E}">
        <p14:creationId xmlns:p14="http://schemas.microsoft.com/office/powerpoint/2010/main" val="115114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17A2-C029-AA46-DD22-48A442CFFE8F}"/>
              </a:ext>
            </a:extLst>
          </p:cNvPr>
          <p:cNvSpPr>
            <a:spLocks noGrp="1"/>
          </p:cNvSpPr>
          <p:nvPr>
            <p:ph type="title"/>
          </p:nvPr>
        </p:nvSpPr>
        <p:spPr/>
        <p:txBody>
          <a:bodyPr/>
          <a:lstStyle/>
          <a:p>
            <a:r>
              <a:rPr lang="en-US"/>
              <a:t>Introduction to NC CLASP TEAM Partners</a:t>
            </a:r>
          </a:p>
        </p:txBody>
      </p:sp>
      <p:sp>
        <p:nvSpPr>
          <p:cNvPr id="3" name="Content Placeholder 2">
            <a:extLst>
              <a:ext uri="{FF2B5EF4-FFF2-40B4-BE49-F238E27FC236}">
                <a16:creationId xmlns:a16="http://schemas.microsoft.com/office/drawing/2014/main" id="{008C9F0D-442D-5CF1-E541-5037252FB7C6}"/>
              </a:ext>
            </a:extLst>
          </p:cNvPr>
          <p:cNvSpPr>
            <a:spLocks noGrp="1"/>
          </p:cNvSpPr>
          <p:nvPr>
            <p:ph idx="1"/>
          </p:nvPr>
        </p:nvSpPr>
        <p:spPr>
          <a:xfrm>
            <a:off x="203200" y="1308370"/>
            <a:ext cx="11785600" cy="4648199"/>
          </a:xfrm>
        </p:spPr>
        <p:txBody>
          <a:bodyPr vert="horz" lIns="0" tIns="45720" rIns="0" bIns="45720" rtlCol="0" anchor="t">
            <a:normAutofit/>
          </a:bodyPr>
          <a:lstStyle/>
          <a:p>
            <a:r>
              <a:rPr lang="en-US">
                <a:ea typeface="+mn-lt"/>
                <a:cs typeface="+mn-lt"/>
              </a:rPr>
              <a:t>Danielle Doughman, MSPH- project manager</a:t>
            </a:r>
            <a:endParaRPr lang="en-US"/>
          </a:p>
          <a:p>
            <a:r>
              <a:rPr lang="en-US"/>
              <a:t>Chrissy Kistler, MD, </a:t>
            </a:r>
            <a:r>
              <a:rPr lang="en-US" err="1"/>
              <a:t>MASc</a:t>
            </a:r>
            <a:r>
              <a:rPr lang="en-US"/>
              <a:t>- Geriatrics researcher and LTC expert</a:t>
            </a:r>
          </a:p>
          <a:p>
            <a:r>
              <a:rPr lang="en-US"/>
              <a:t>Marian B Johnson, MPH- Senior Research Associate and QI advisor for IHI</a:t>
            </a:r>
          </a:p>
          <a:p>
            <a:r>
              <a:rPr lang="en-US"/>
              <a:t>Zach Willis, MD, MPH- Infectious disease clinician and HAI/AR expert</a:t>
            </a:r>
          </a:p>
          <a:p>
            <a:r>
              <a:rPr lang="en-US"/>
              <a:t>Evelyn C. Cook- Associate Director of the North Carolina Statewide Program for Infection Control and Epidemiology</a:t>
            </a:r>
          </a:p>
          <a:p>
            <a:r>
              <a:rPr lang="en-US">
                <a:cs typeface="Calibri"/>
              </a:rPr>
              <a:t>Jim Johnson, PharmD- pharmacist with antibiotic stewardship expertise</a:t>
            </a:r>
            <a:endParaRPr lang="en-US"/>
          </a:p>
          <a:p>
            <a:r>
              <a:rPr lang="en-US"/>
              <a:t>Saif Khairat, PhD, MPH- informatics and clinical decision support expert</a:t>
            </a:r>
          </a:p>
          <a:p>
            <a:endParaRPr lang="en-US"/>
          </a:p>
        </p:txBody>
      </p:sp>
      <p:pic>
        <p:nvPicPr>
          <p:cNvPr id="5" name="Picture 4" descr="A picture containing text&#10;&#10;Description automatically generated">
            <a:extLst>
              <a:ext uri="{FF2B5EF4-FFF2-40B4-BE49-F238E27FC236}">
                <a16:creationId xmlns:a16="http://schemas.microsoft.com/office/drawing/2014/main" id="{9BE8620D-C0BB-F880-288E-A830997FF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Tree>
    <p:extLst>
      <p:ext uri="{BB962C8B-B14F-4D97-AF65-F5344CB8AC3E}">
        <p14:creationId xmlns:p14="http://schemas.microsoft.com/office/powerpoint/2010/main" val="2421347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7B66-40AD-98A4-90C2-94AB896D1F68}"/>
              </a:ext>
            </a:extLst>
          </p:cNvPr>
          <p:cNvSpPr>
            <a:spLocks noGrp="1"/>
          </p:cNvSpPr>
          <p:nvPr>
            <p:ph type="title"/>
          </p:nvPr>
        </p:nvSpPr>
        <p:spPr>
          <a:xfrm>
            <a:off x="0" y="167793"/>
            <a:ext cx="11785600" cy="1143000"/>
          </a:xfrm>
        </p:spPr>
        <p:txBody>
          <a:bodyPr>
            <a:normAutofit/>
          </a:bodyPr>
          <a:lstStyle/>
          <a:p>
            <a:r>
              <a:rPr lang="en-US"/>
              <a:t>Introductions</a:t>
            </a:r>
          </a:p>
        </p:txBody>
      </p:sp>
      <p:pic>
        <p:nvPicPr>
          <p:cNvPr id="4" name="Picture 3" descr="A picture containing text&#10;&#10;Description automatically generated">
            <a:extLst>
              <a:ext uri="{FF2B5EF4-FFF2-40B4-BE49-F238E27FC236}">
                <a16:creationId xmlns:a16="http://schemas.microsoft.com/office/drawing/2014/main" id="{1BAEEFAA-C61C-C7C6-C6F4-294005435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
        <p:nvSpPr>
          <p:cNvPr id="3" name="TextBox 2">
            <a:extLst>
              <a:ext uri="{FF2B5EF4-FFF2-40B4-BE49-F238E27FC236}">
                <a16:creationId xmlns:a16="http://schemas.microsoft.com/office/drawing/2014/main" id="{92B03A43-927E-CCC9-0755-0CBBDEE12002}"/>
              </a:ext>
            </a:extLst>
          </p:cNvPr>
          <p:cNvSpPr txBox="1"/>
          <p:nvPr/>
        </p:nvSpPr>
        <p:spPr>
          <a:xfrm>
            <a:off x="1852069" y="1861300"/>
            <a:ext cx="8487861" cy="578882"/>
          </a:xfrm>
          <a:prstGeom prst="roundRect">
            <a:avLst/>
          </a:prstGeom>
          <a:solidFill>
            <a:schemeClr val="accent5">
              <a:lumMod val="60000"/>
              <a:lumOff val="4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cs typeface="Calibri"/>
              </a:rPr>
              <a:t>Please put your name, hospital, and location in the chat!</a:t>
            </a:r>
            <a:endParaRPr lang="en-US" sz="2800">
              <a:solidFill>
                <a:schemeClr val="bg1"/>
              </a:solidFill>
            </a:endParaRPr>
          </a:p>
        </p:txBody>
      </p:sp>
    </p:spTree>
    <p:extLst>
      <p:ext uri="{BB962C8B-B14F-4D97-AF65-F5344CB8AC3E}">
        <p14:creationId xmlns:p14="http://schemas.microsoft.com/office/powerpoint/2010/main" val="2971682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CC952-6F76-C775-3596-FB34ADBA792C}"/>
              </a:ext>
            </a:extLst>
          </p:cNvPr>
          <p:cNvSpPr>
            <a:spLocks noGrp="1"/>
          </p:cNvSpPr>
          <p:nvPr>
            <p:ph type="title"/>
          </p:nvPr>
        </p:nvSpPr>
        <p:spPr/>
        <p:txBody>
          <a:bodyPr/>
          <a:lstStyle/>
          <a:p>
            <a:r>
              <a:rPr lang="en-US"/>
              <a:t>Outline of today’s session</a:t>
            </a:r>
          </a:p>
        </p:txBody>
      </p:sp>
      <p:sp>
        <p:nvSpPr>
          <p:cNvPr id="13" name="Content Placeholder 12">
            <a:extLst>
              <a:ext uri="{FF2B5EF4-FFF2-40B4-BE49-F238E27FC236}">
                <a16:creationId xmlns:a16="http://schemas.microsoft.com/office/drawing/2014/main" id="{FB4B3233-FFA0-7168-6E60-DA414B295924}"/>
              </a:ext>
            </a:extLst>
          </p:cNvPr>
          <p:cNvSpPr>
            <a:spLocks noGrp="1"/>
          </p:cNvSpPr>
          <p:nvPr>
            <p:ph sz="quarter" idx="13"/>
          </p:nvPr>
        </p:nvSpPr>
        <p:spPr>
          <a:xfrm>
            <a:off x="609599" y="1536192"/>
            <a:ext cx="5679233" cy="4611851"/>
          </a:xfrm>
        </p:spPr>
        <p:txBody>
          <a:bodyPr vert="horz" lIns="0" tIns="45720" rIns="0" bIns="45720" rtlCol="0" anchor="t">
            <a:normAutofit/>
          </a:bodyPr>
          <a:lstStyle/>
          <a:p>
            <a:r>
              <a:rPr lang="en-US"/>
              <a:t>Introductions</a:t>
            </a:r>
          </a:p>
          <a:p>
            <a:r>
              <a:rPr lang="en-US"/>
              <a:t>CE/CME</a:t>
            </a:r>
            <a:endParaRPr lang="en-US">
              <a:cs typeface="Calibri"/>
            </a:endParaRPr>
          </a:p>
          <a:p>
            <a:r>
              <a:rPr lang="en-US"/>
              <a:t>NC CLASP refresher</a:t>
            </a:r>
            <a:endParaRPr lang="en-US">
              <a:cs typeface="Calibri"/>
            </a:endParaRPr>
          </a:p>
          <a:p>
            <a:r>
              <a:rPr lang="en-US"/>
              <a:t>Series Learning Objectives</a:t>
            </a:r>
            <a:endParaRPr lang="en-US">
              <a:cs typeface="Calibri"/>
            </a:endParaRPr>
          </a:p>
          <a:p>
            <a:r>
              <a:rPr lang="en-US"/>
              <a:t>CDC Core Elements 1 and 2</a:t>
            </a:r>
            <a:endParaRPr lang="en-US">
              <a:cs typeface="Calibri"/>
            </a:endParaRPr>
          </a:p>
          <a:p>
            <a:r>
              <a:rPr lang="en-US"/>
              <a:t>Discussion and "Homework"</a:t>
            </a:r>
            <a:endParaRPr lang="en-US">
              <a:cs typeface="Calibri"/>
            </a:endParaRPr>
          </a:p>
          <a:p>
            <a:endParaRPr lang="en-US">
              <a:cs typeface="Calibri"/>
            </a:endParaRPr>
          </a:p>
          <a:p>
            <a:pPr marL="68580" indent="0">
              <a:buNone/>
            </a:pPr>
            <a:endParaRPr lang="en-US"/>
          </a:p>
        </p:txBody>
      </p:sp>
      <p:pic>
        <p:nvPicPr>
          <p:cNvPr id="4" name="Picture 3">
            <a:extLst>
              <a:ext uri="{FF2B5EF4-FFF2-40B4-BE49-F238E27FC236}">
                <a16:creationId xmlns:a16="http://schemas.microsoft.com/office/drawing/2014/main" id="{23EF3B7A-0ED6-E69D-2948-0773B1D87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Tree>
    <p:extLst>
      <p:ext uri="{BB962C8B-B14F-4D97-AF65-F5344CB8AC3E}">
        <p14:creationId xmlns:p14="http://schemas.microsoft.com/office/powerpoint/2010/main" val="381763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6DC0713-19F8-003F-900F-B3750AA35CBE}"/>
              </a:ext>
            </a:extLst>
          </p:cNvPr>
          <p:cNvSpPr>
            <a:spLocks noGrp="1"/>
          </p:cNvSpPr>
          <p:nvPr>
            <p:ph type="title"/>
          </p:nvPr>
        </p:nvSpPr>
        <p:spPr/>
        <p:txBody>
          <a:bodyPr/>
          <a:lstStyle/>
          <a:p>
            <a:r>
              <a:rPr lang="en-US"/>
              <a:t>CME and </a:t>
            </a:r>
            <a:r>
              <a:rPr lang="en-US" err="1"/>
              <a:t>ce</a:t>
            </a:r>
            <a:r>
              <a:rPr lang="en-US"/>
              <a:t> credit</a:t>
            </a:r>
          </a:p>
        </p:txBody>
      </p:sp>
      <p:pic>
        <p:nvPicPr>
          <p:cNvPr id="5" name="Content Placeholder 4" descr="Desks in empty classroom">
            <a:extLst>
              <a:ext uri="{FF2B5EF4-FFF2-40B4-BE49-F238E27FC236}">
                <a16:creationId xmlns:a16="http://schemas.microsoft.com/office/drawing/2014/main" id="{5776C4F1-8CE1-CFAA-DC4D-AF1E14E68F78}"/>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09600" y="1896914"/>
            <a:ext cx="5181600" cy="3891260"/>
          </a:xfrm>
        </p:spPr>
      </p:pic>
      <p:sp>
        <p:nvSpPr>
          <p:cNvPr id="10" name="Content Placeholder 3">
            <a:extLst>
              <a:ext uri="{FF2B5EF4-FFF2-40B4-BE49-F238E27FC236}">
                <a16:creationId xmlns:a16="http://schemas.microsoft.com/office/drawing/2014/main" id="{2DBC290E-49E4-ADBA-CC67-24708096B3FF}"/>
              </a:ext>
            </a:extLst>
          </p:cNvPr>
          <p:cNvSpPr>
            <a:spLocks noGrp="1"/>
          </p:cNvSpPr>
          <p:nvPr>
            <p:ph sz="quarter" idx="14"/>
          </p:nvPr>
        </p:nvSpPr>
        <p:spPr/>
        <p:txBody>
          <a:bodyPr vert="horz" lIns="0" tIns="45720" rIns="0" bIns="45720" rtlCol="0" anchor="t">
            <a:normAutofit/>
          </a:bodyPr>
          <a:lstStyle/>
          <a:p>
            <a:r>
              <a:rPr lang="en-US"/>
              <a:t>CME &amp; CE for participants</a:t>
            </a:r>
          </a:p>
          <a:p>
            <a:pPr lvl="1"/>
            <a:r>
              <a:rPr lang="en-US"/>
              <a:t>Attendance and active participation per learning session</a:t>
            </a:r>
            <a:endParaRPr lang="en-US">
              <a:cs typeface="Calibri"/>
            </a:endParaRPr>
          </a:p>
          <a:p>
            <a:pPr lvl="1"/>
            <a:r>
              <a:rPr lang="en-US"/>
              <a:t>Click the link in the chat during the session to document your attendance</a:t>
            </a:r>
          </a:p>
          <a:p>
            <a:pPr lvl="1"/>
            <a:r>
              <a:rPr lang="en-US"/>
              <a:t>Establish a </a:t>
            </a:r>
            <a:r>
              <a:rPr lang="en-US" err="1"/>
              <a:t>MyAHEC</a:t>
            </a:r>
            <a:r>
              <a:rPr lang="en-US"/>
              <a:t> account</a:t>
            </a:r>
          </a:p>
          <a:p>
            <a:pPr lvl="1"/>
            <a:r>
              <a:rPr lang="en-US"/>
              <a:t>Complete surveys as requested</a:t>
            </a:r>
          </a:p>
          <a:p>
            <a:pPr marL="468630" lvl="1" indent="0">
              <a:buNone/>
            </a:pPr>
            <a:endParaRPr lang="en-US"/>
          </a:p>
          <a:p>
            <a:pPr lvl="1"/>
            <a:endParaRPr lang="en-US"/>
          </a:p>
          <a:p>
            <a:pPr lvl="1"/>
            <a:endParaRPr lang="en-US"/>
          </a:p>
        </p:txBody>
      </p:sp>
      <p:pic>
        <p:nvPicPr>
          <p:cNvPr id="3" name="Picture 2" descr="A picture containing text&#10;&#10;Description automatically generated">
            <a:extLst>
              <a:ext uri="{FF2B5EF4-FFF2-40B4-BE49-F238E27FC236}">
                <a16:creationId xmlns:a16="http://schemas.microsoft.com/office/drawing/2014/main" id="{3592509E-7D47-B414-DCE5-37DB130786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Tree>
    <p:extLst>
      <p:ext uri="{BB962C8B-B14F-4D97-AF65-F5344CB8AC3E}">
        <p14:creationId xmlns:p14="http://schemas.microsoft.com/office/powerpoint/2010/main" val="188744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10FA-C539-593B-B7A2-7085D1E7D78D}"/>
              </a:ext>
            </a:extLst>
          </p:cNvPr>
          <p:cNvSpPr>
            <a:spLocks noGrp="1"/>
          </p:cNvSpPr>
          <p:nvPr>
            <p:ph type="title"/>
          </p:nvPr>
        </p:nvSpPr>
        <p:spPr/>
        <p:txBody>
          <a:bodyPr/>
          <a:lstStyle/>
          <a:p>
            <a:r>
              <a:rPr lang="en-US"/>
              <a:t>Setting yourself up for learning</a:t>
            </a:r>
          </a:p>
        </p:txBody>
      </p:sp>
      <p:sp>
        <p:nvSpPr>
          <p:cNvPr id="3" name="Content Placeholder 2">
            <a:extLst>
              <a:ext uri="{FF2B5EF4-FFF2-40B4-BE49-F238E27FC236}">
                <a16:creationId xmlns:a16="http://schemas.microsoft.com/office/drawing/2014/main" id="{A0E4D7D6-2CB6-20AC-7039-A4CCA61AF5BB}"/>
              </a:ext>
            </a:extLst>
          </p:cNvPr>
          <p:cNvSpPr>
            <a:spLocks noGrp="1"/>
          </p:cNvSpPr>
          <p:nvPr>
            <p:ph sz="quarter" idx="13"/>
          </p:nvPr>
        </p:nvSpPr>
        <p:spPr/>
        <p:txBody>
          <a:bodyPr>
            <a:normAutofit fontScale="92500" lnSpcReduction="10000"/>
          </a:bodyPr>
          <a:lstStyle/>
          <a:p>
            <a:r>
              <a:rPr lang="en-US"/>
              <a:t>This time is for you and your learning. </a:t>
            </a:r>
          </a:p>
          <a:p>
            <a:r>
              <a:rPr lang="en-US"/>
              <a:t>One-screen agreement</a:t>
            </a:r>
          </a:p>
          <a:p>
            <a:r>
              <a:rPr lang="en-US"/>
              <a:t>Hearing and seeing each other</a:t>
            </a:r>
          </a:p>
          <a:p>
            <a:pPr lvl="1"/>
            <a:r>
              <a:rPr lang="en-US"/>
              <a:t>Cameras on</a:t>
            </a:r>
          </a:p>
          <a:p>
            <a:pPr lvl="1"/>
            <a:r>
              <a:rPr lang="en-US"/>
              <a:t>Stay muted unless speaking </a:t>
            </a:r>
          </a:p>
          <a:p>
            <a:r>
              <a:rPr lang="en-US"/>
              <a:t>Use the chat</a:t>
            </a:r>
          </a:p>
          <a:p>
            <a:r>
              <a:rPr lang="en-US"/>
              <a:t>Let’s use and share our learning, but not in a way that identifies another facility’s pain points. </a:t>
            </a:r>
          </a:p>
          <a:p>
            <a:r>
              <a:rPr lang="en-US"/>
              <a:t>What would you add? </a:t>
            </a:r>
          </a:p>
          <a:p>
            <a:endParaRPr lang="en-US"/>
          </a:p>
        </p:txBody>
      </p:sp>
      <p:pic>
        <p:nvPicPr>
          <p:cNvPr id="10" name="Content Placeholder 9" descr="Professional woman seated at table in café with laptop">
            <a:extLst>
              <a:ext uri="{FF2B5EF4-FFF2-40B4-BE49-F238E27FC236}">
                <a16:creationId xmlns:a16="http://schemas.microsoft.com/office/drawing/2014/main" id="{63AA19E9-7603-68E6-9DCD-0274A7B8B64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791200" y="1675405"/>
            <a:ext cx="5791200" cy="3921489"/>
          </a:xfrm>
        </p:spPr>
      </p:pic>
      <p:pic>
        <p:nvPicPr>
          <p:cNvPr id="5" name="Picture 4" descr="A picture containing text&#10;&#10;Description automatically generated">
            <a:extLst>
              <a:ext uri="{FF2B5EF4-FFF2-40B4-BE49-F238E27FC236}">
                <a16:creationId xmlns:a16="http://schemas.microsoft.com/office/drawing/2014/main" id="{5F114F13-08A0-E026-3E1C-70501C3EE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Tree>
    <p:extLst>
      <p:ext uri="{BB962C8B-B14F-4D97-AF65-F5344CB8AC3E}">
        <p14:creationId xmlns:p14="http://schemas.microsoft.com/office/powerpoint/2010/main" val="162427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362C-88DF-2FB8-A0AF-FB1E21D054FA}"/>
              </a:ext>
            </a:extLst>
          </p:cNvPr>
          <p:cNvSpPr>
            <a:spLocks noGrp="1"/>
          </p:cNvSpPr>
          <p:nvPr>
            <p:ph type="title"/>
          </p:nvPr>
        </p:nvSpPr>
        <p:spPr/>
        <p:txBody>
          <a:bodyPr>
            <a:normAutofit fontScale="90000"/>
          </a:bodyPr>
          <a:lstStyle/>
          <a:p>
            <a:r>
              <a:rPr lang="en-US" b="1" i="0">
                <a:solidFill>
                  <a:schemeClr val="accent2">
                    <a:lumMod val="50000"/>
                  </a:schemeClr>
                </a:solidFill>
                <a:effectLst/>
                <a:latin typeface="+mn-lt"/>
              </a:rPr>
              <a:t>The North Carolina Clinical Antibiotic Stewardship Partners (NC CLASP)</a:t>
            </a:r>
            <a:endParaRPr lang="en-US" b="1">
              <a:solidFill>
                <a:schemeClr val="accent2">
                  <a:lumMod val="50000"/>
                </a:schemeClr>
              </a:solidFill>
              <a:latin typeface="+mn-lt"/>
            </a:endParaRPr>
          </a:p>
        </p:txBody>
      </p:sp>
      <p:sp>
        <p:nvSpPr>
          <p:cNvPr id="3" name="Content Placeholder 2">
            <a:extLst>
              <a:ext uri="{FF2B5EF4-FFF2-40B4-BE49-F238E27FC236}">
                <a16:creationId xmlns:a16="http://schemas.microsoft.com/office/drawing/2014/main" id="{43D51062-2EE9-4932-84CB-E6D38819A6BC}"/>
              </a:ext>
            </a:extLst>
          </p:cNvPr>
          <p:cNvSpPr>
            <a:spLocks noGrp="1"/>
          </p:cNvSpPr>
          <p:nvPr>
            <p:ph idx="1"/>
          </p:nvPr>
        </p:nvSpPr>
        <p:spPr/>
        <p:txBody>
          <a:bodyPr/>
          <a:lstStyle/>
          <a:p>
            <a:r>
              <a:rPr lang="en-US"/>
              <a:t>All the information from today’s session will be on our website </a:t>
            </a:r>
            <a:r>
              <a:rPr lang="en-US">
                <a:hlinkClick r:id="rId3"/>
              </a:rPr>
              <a:t>https://spice.unc.edu/ncclasp/</a:t>
            </a:r>
            <a:r>
              <a:rPr lang="en-US"/>
              <a:t> </a:t>
            </a:r>
          </a:p>
        </p:txBody>
      </p:sp>
      <p:pic>
        <p:nvPicPr>
          <p:cNvPr id="5" name="Picture 4" descr="Graphical user interface&#10;&#10;Description automatically generated with medium confidence">
            <a:extLst>
              <a:ext uri="{FF2B5EF4-FFF2-40B4-BE49-F238E27FC236}">
                <a16:creationId xmlns:a16="http://schemas.microsoft.com/office/drawing/2014/main" id="{E6D4C353-F576-7B43-797A-538505303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4650" y="2676343"/>
            <a:ext cx="8902700" cy="3416482"/>
          </a:xfrm>
          <a:prstGeom prst="rect">
            <a:avLst/>
          </a:prstGeom>
        </p:spPr>
      </p:pic>
      <p:pic>
        <p:nvPicPr>
          <p:cNvPr id="4" name="Picture 3">
            <a:extLst>
              <a:ext uri="{FF2B5EF4-FFF2-40B4-BE49-F238E27FC236}">
                <a16:creationId xmlns:a16="http://schemas.microsoft.com/office/drawing/2014/main" id="{43B4DB77-41B0-1F2A-F4FC-5462C6666D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200" y="6235154"/>
            <a:ext cx="2076153" cy="622846"/>
          </a:xfrm>
          <a:prstGeom prst="rect">
            <a:avLst/>
          </a:prstGeom>
        </p:spPr>
      </p:pic>
    </p:spTree>
    <p:extLst>
      <p:ext uri="{BB962C8B-B14F-4D97-AF65-F5344CB8AC3E}">
        <p14:creationId xmlns:p14="http://schemas.microsoft.com/office/powerpoint/2010/main" val="292343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88FA-1391-4F24-9A7A-1BD671C79F13}"/>
              </a:ext>
            </a:extLst>
          </p:cNvPr>
          <p:cNvSpPr>
            <a:spLocks noGrp="1"/>
          </p:cNvSpPr>
          <p:nvPr>
            <p:ph type="title"/>
          </p:nvPr>
        </p:nvSpPr>
        <p:spPr/>
        <p:txBody>
          <a:bodyPr>
            <a:normAutofit/>
          </a:bodyPr>
          <a:lstStyle/>
          <a:p>
            <a:r>
              <a:rPr lang="en-US" b="1" spc="10">
                <a:cs typeface="Calibri"/>
              </a:rPr>
              <a:t>NC CLASP OVERVIEW</a:t>
            </a:r>
            <a:endParaRPr lang="en-US"/>
          </a:p>
        </p:txBody>
      </p:sp>
      <p:sp>
        <p:nvSpPr>
          <p:cNvPr id="3" name="Content Placeholder 2">
            <a:extLst>
              <a:ext uri="{FF2B5EF4-FFF2-40B4-BE49-F238E27FC236}">
                <a16:creationId xmlns:a16="http://schemas.microsoft.com/office/drawing/2014/main" id="{43EC1FFB-B70E-42F3-A64C-A3C17C41F138}"/>
              </a:ext>
            </a:extLst>
          </p:cNvPr>
          <p:cNvSpPr>
            <a:spLocks noGrp="1"/>
          </p:cNvSpPr>
          <p:nvPr>
            <p:ph sz="quarter" idx="13"/>
          </p:nvPr>
        </p:nvSpPr>
        <p:spPr>
          <a:xfrm>
            <a:off x="1982259" y="1654746"/>
            <a:ext cx="9439373" cy="4611851"/>
          </a:xfrm>
        </p:spPr>
        <p:txBody>
          <a:bodyPr/>
          <a:lstStyle/>
          <a:p>
            <a:pPr marL="156210" indent="-143510">
              <a:spcBef>
                <a:spcPts val="215"/>
              </a:spcBef>
              <a:buFont typeface="Wingdings"/>
              <a:buChar char=""/>
              <a:tabLst>
                <a:tab pos="156845" algn="l"/>
              </a:tabLst>
            </a:pPr>
            <a:r>
              <a:rPr lang="en-US" b="1">
                <a:cs typeface="Calibri"/>
              </a:rPr>
              <a:t>NC CLASP is a new initiative created to support acute care, outpatient, and nursing home settings to improve antibiotic stewardship and the health of our patients. </a:t>
            </a:r>
          </a:p>
          <a:p>
            <a:pPr marL="156210" indent="-143510">
              <a:spcBef>
                <a:spcPts val="215"/>
              </a:spcBef>
              <a:buFont typeface="Wingdings"/>
              <a:buChar char=""/>
              <a:tabLst>
                <a:tab pos="156845" algn="l"/>
              </a:tabLst>
            </a:pPr>
            <a:endParaRPr lang="en-US" b="1">
              <a:cs typeface="Calibri"/>
            </a:endParaRPr>
          </a:p>
          <a:p>
            <a:pPr marL="156210" indent="-143510">
              <a:spcBef>
                <a:spcPts val="215"/>
              </a:spcBef>
              <a:buFont typeface="Wingdings"/>
              <a:buChar char=""/>
              <a:tabLst>
                <a:tab pos="156845" algn="l"/>
              </a:tabLst>
            </a:pPr>
            <a:r>
              <a:rPr lang="en-US" b="1">
                <a:cs typeface="Calibri"/>
              </a:rPr>
              <a:t>NC CLASP is funded by NC DHHS. There is no cost to participate.</a:t>
            </a:r>
          </a:p>
        </p:txBody>
      </p:sp>
      <p:pic>
        <p:nvPicPr>
          <p:cNvPr id="7" name="Picture 6">
            <a:extLst>
              <a:ext uri="{FF2B5EF4-FFF2-40B4-BE49-F238E27FC236}">
                <a16:creationId xmlns:a16="http://schemas.microsoft.com/office/drawing/2014/main" id="{C204C7CA-7178-1F2F-3691-E8F366ECA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439" y="6266597"/>
            <a:ext cx="2076153" cy="622846"/>
          </a:xfrm>
          <a:prstGeom prst="rect">
            <a:avLst/>
          </a:prstGeom>
        </p:spPr>
      </p:pic>
    </p:spTree>
    <p:extLst>
      <p:ext uri="{BB962C8B-B14F-4D97-AF65-F5344CB8AC3E}">
        <p14:creationId xmlns:p14="http://schemas.microsoft.com/office/powerpoint/2010/main" val="1295264663"/>
      </p:ext>
    </p:extLst>
  </p:cSld>
  <p:clrMapOvr>
    <a:masterClrMapping/>
  </p:clrMapOvr>
</p:sld>
</file>

<file path=ppt/theme/theme1.xml><?xml version="1.0" encoding="utf-8"?>
<a:theme xmlns:a="http://schemas.openxmlformats.org/drawingml/2006/main" name="Theme1">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extLst>
    <a:ext uri="{05A4C25C-085E-4340-85A3-A5531E510DB2}">
      <thm15:themeFamily xmlns:thm15="http://schemas.microsoft.com/office/thememl/2012/main" name="SPICE Template" id="{2BD6B35B-E1F4-41FE-9727-0588560B546B}" vid="{97325FD6-44C1-4FD5-92BD-C9B2D5B7B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ICE Template" id="{2BD6B35B-E1F4-41FE-9727-0588560B546B}" vid="{33A0C4B4-49A1-4B29-9594-B79F22008E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6a106c9-c363-48c2-9921-4d34cb5f644e" xsi:nil="true"/>
    <lcf76f155ced4ddcb4097134ff3c332f xmlns="c4b0b69f-90a0-4974-8d7e-eba1ffe323bf">
      <Terms xmlns="http://schemas.microsoft.com/office/infopath/2007/PartnerControls"/>
    </lcf76f155ced4ddcb4097134ff3c332f>
    <SharedWithUsers xmlns="96a106c9-c363-48c2-9921-4d34cb5f644e">
      <UserInfo>
        <DisplayName>Willis, Zachary Inskeep</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EA2BCBD7B2464189A29BE8142C2E4A" ma:contentTypeVersion="12" ma:contentTypeDescription="Create a new document." ma:contentTypeScope="" ma:versionID="20809ed3491ada60bf8e0ee7c98e9700">
  <xsd:schema xmlns:xsd="http://www.w3.org/2001/XMLSchema" xmlns:xs="http://www.w3.org/2001/XMLSchema" xmlns:p="http://schemas.microsoft.com/office/2006/metadata/properties" xmlns:ns2="c4b0b69f-90a0-4974-8d7e-eba1ffe323bf" xmlns:ns3="96a106c9-c363-48c2-9921-4d34cb5f644e" targetNamespace="http://schemas.microsoft.com/office/2006/metadata/properties" ma:root="true" ma:fieldsID="190c15bc3f24baeb2d0b237444cee53b" ns2:_="" ns3:_="">
    <xsd:import namespace="c4b0b69f-90a0-4974-8d7e-eba1ffe323bf"/>
    <xsd:import namespace="96a106c9-c363-48c2-9921-4d34cb5f644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b0b69f-90a0-4974-8d7e-eba1ffe323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a106c9-c363-48c2-9921-4d34cb5f644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d9665f0-9e98-4e22-8d88-a6e82768429e}" ma:internalName="TaxCatchAll" ma:showField="CatchAllData" ma:web="96a106c9-c363-48c2-9921-4d34cb5f644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9943E9-63CA-4550-BEBA-E392F9B3795B}">
  <ds:schemaRefs>
    <ds:schemaRef ds:uri="http://schemas.microsoft.com/sharepoint/v3/contenttype/forms"/>
  </ds:schemaRefs>
</ds:datastoreItem>
</file>

<file path=customXml/itemProps2.xml><?xml version="1.0" encoding="utf-8"?>
<ds:datastoreItem xmlns:ds="http://schemas.openxmlformats.org/officeDocument/2006/customXml" ds:itemID="{B5B6DA20-0CBA-466A-8901-F05E146BD6B6}">
  <ds:schemaRefs>
    <ds:schemaRef ds:uri="96a106c9-c363-48c2-9921-4d34cb5f644e"/>
    <ds:schemaRef ds:uri="c4b0b69f-90a0-4974-8d7e-eba1ffe323b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55ACC29-D6E4-427C-BB18-4B253E3EBE8E}">
  <ds:schemaRefs>
    <ds:schemaRef ds:uri="96a106c9-c363-48c2-9921-4d34cb5f644e"/>
    <ds:schemaRef ds:uri="c4b0b69f-90a0-4974-8d7e-eba1ffe323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SPICE Template</Template>
  <Application>Microsoft Office PowerPoint</Application>
  <PresentationFormat>Widescreen</PresentationFormat>
  <Slides>28</Slides>
  <Notes>8</Notes>
  <HiddenSlides>0</HiddenSlide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Theme1</vt:lpstr>
      <vt:lpstr>Office Theme</vt:lpstr>
      <vt:lpstr>Office Theme</vt:lpstr>
      <vt:lpstr>Inpatient Antimicrobial Stewardship Session #1 </vt:lpstr>
      <vt:lpstr>Conflict of interest Disclosures</vt:lpstr>
      <vt:lpstr>Introduction to NC CLASP TEAM Partners</vt:lpstr>
      <vt:lpstr>Introductions</vt:lpstr>
      <vt:lpstr>Outline of today’s session</vt:lpstr>
      <vt:lpstr>CME and ce credit</vt:lpstr>
      <vt:lpstr>Setting yourself up for learning</vt:lpstr>
      <vt:lpstr>The North Carolina Clinical Antibiotic Stewardship Partners (NC CLASP)</vt:lpstr>
      <vt:lpstr>NC CLASP OVERVIEW</vt:lpstr>
      <vt:lpstr>Series learning objectives</vt:lpstr>
      <vt:lpstr>Antimicrobial stewardship landscape</vt:lpstr>
      <vt:lpstr>PowerPoint Presentation</vt:lpstr>
      <vt:lpstr>Definition: Antimicrobial Stewardship</vt:lpstr>
      <vt:lpstr>Core Elements overview</vt:lpstr>
      <vt:lpstr>Core Element #1 Hospital Leadership Commitment</vt:lpstr>
      <vt:lpstr>“…AS programs…. will pay for themselves…”</vt:lpstr>
      <vt:lpstr>PowerPoint Presentation</vt:lpstr>
      <vt:lpstr>Exploding literature of Antimicrobial Stewardship</vt:lpstr>
      <vt:lpstr>Impact of AS programs on safety:  C difficile</vt:lpstr>
      <vt:lpstr>PowerPoint Presentation</vt:lpstr>
      <vt:lpstr>PowerPoint Presentation</vt:lpstr>
      <vt:lpstr>Core Element #2 Accountability</vt:lpstr>
      <vt:lpstr>Breakout session Leadership Commitment &amp; Accountability</vt:lpstr>
      <vt:lpstr>Stewardship: A Multidisciplinary Endeavor</vt:lpstr>
      <vt:lpstr>One possible A.S. team structure</vt:lpstr>
      <vt:lpstr>Antimicrobial Stewardship:  A Multidisciplinary Endeavor</vt:lpstr>
      <vt:lpstr>“Homework”</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Title  </dc:title>
  <dc:creator>Willis, Zachary Inskeep</dc:creator>
  <cp:revision>38</cp:revision>
  <dcterms:created xsi:type="dcterms:W3CDTF">2023-03-02T18:40:02Z</dcterms:created>
  <dcterms:modified xsi:type="dcterms:W3CDTF">2023-03-07T20:30:09Z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0x01010048EA2BCBD7B2464189A29BE8142C2E4A</vt:lpwstr>
  </property>
</Properties>
</file>