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3.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7" r:id="rId4"/>
    <p:sldMasterId id="2147483668" r:id="rId5"/>
    <p:sldMasterId id="2147483648" r:id="rId6"/>
  </p:sldMasterIdLst>
  <p:notesMasterIdLst>
    <p:notesMasterId r:id="rId34"/>
  </p:notesMasterIdLst>
  <p:sldIdLst>
    <p:sldId id="256" r:id="rId7"/>
    <p:sldId id="3494" r:id="rId8"/>
    <p:sldId id="3492" r:id="rId9"/>
    <p:sldId id="2145727317" r:id="rId10"/>
    <p:sldId id="2145727316" r:id="rId11"/>
    <p:sldId id="2145727318" r:id="rId12"/>
    <p:sldId id="2145727319" r:id="rId13"/>
    <p:sldId id="2145727315" r:id="rId14"/>
    <p:sldId id="2145727328" r:id="rId15"/>
    <p:sldId id="2145727329" r:id="rId16"/>
    <p:sldId id="2145727314" r:id="rId17"/>
    <p:sldId id="2145727330" r:id="rId18"/>
    <p:sldId id="2145727313" r:id="rId19"/>
    <p:sldId id="2145727311" r:id="rId20"/>
    <p:sldId id="2145727302" r:id="rId21"/>
    <p:sldId id="2145727327" r:id="rId22"/>
    <p:sldId id="2145727320" r:id="rId23"/>
    <p:sldId id="2145727325" r:id="rId24"/>
    <p:sldId id="2145727326" r:id="rId25"/>
    <p:sldId id="2145727303" r:id="rId26"/>
    <p:sldId id="2145727304" r:id="rId27"/>
    <p:sldId id="2145727295" r:id="rId28"/>
    <p:sldId id="2145727300" r:id="rId29"/>
    <p:sldId id="2145727312" r:id="rId30"/>
    <p:sldId id="3496" r:id="rId31"/>
    <p:sldId id="2145727310" r:id="rId32"/>
    <p:sldId id="2145727309" r:id="rId33"/>
  </p:sldIdLst>
  <p:sldSz cx="12192000" cy="6858000"/>
  <p:notesSz cx="7077075" cy="93932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BD16E62-48A4-12B0-A9B9-C041E689E104}" name="Kistler, Christine" initials="KC" userId="S::kistler@ad.unc.edu::d784a7e0-1473-420e-afcc-0bc79dde92ab" providerId="AD"/>
  <p188:author id="{5B2651E0-16AF-061C-5350-59A3E03AAE1B}" name="Cook, Evelyn C" initials="CEC" userId="S::eccook@ad.unc.edu::3fdf2339-b52c-4e91-83d0-5de3e8bfcbb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oughman, Danielle" initials="DD" lastIdx="8" clrIdx="0">
    <p:extLst>
      <p:ext uri="{19B8F6BF-5375-455C-9EA6-DF929625EA0E}">
        <p15:presenceInfo xmlns:p15="http://schemas.microsoft.com/office/powerpoint/2012/main" userId="S-1-5-21-296752856-1504535144-1563503735-4339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9646"/>
    <a:srgbClr val="DD76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B37EBF-6D81-4073-9B33-3F214F6972D5}" v="1" dt="2024-04-15T11:31:22.589"/>
    <p1510:client id="{9AA79867-7D5C-4089-BDAC-ADAECEA31F3D}" v="101" dt="2024-04-13T16:31:34.0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324" autoAdjust="0"/>
  </p:normalViewPr>
  <p:slideViewPr>
    <p:cSldViewPr snapToGrid="0">
      <p:cViewPr varScale="1">
        <p:scale>
          <a:sx n="91" d="100"/>
          <a:sy n="91" d="100"/>
        </p:scale>
        <p:origin x="131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21" Type="http://schemas.openxmlformats.org/officeDocument/2006/relationships/slide" Target="slides/slide15.xml"/><Relationship Id="rId34" Type="http://schemas.openxmlformats.org/officeDocument/2006/relationships/notesMaster" Target="notesMasters/notesMaster1.xml"/><Relationship Id="rId42" Type="http://schemas.microsoft.com/office/2018/10/relationships/authors" Targe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commentAuthors" Target="commentAuthor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hairat, Saif" userId="S::saif1@ad.unc.edu::4eb03703-9484-48fc-b248-f58d96f66c71" providerId="AD" clId="Web-{00B37EBF-6D81-4073-9B33-3F214F6972D5}"/>
    <pc:docChg chg="modSld">
      <pc:chgData name="Khairat, Saif" userId="S::saif1@ad.unc.edu::4eb03703-9484-48fc-b248-f58d96f66c71" providerId="AD" clId="Web-{00B37EBF-6D81-4073-9B33-3F214F6972D5}" dt="2024-04-15T11:31:22.589" v="0" actId="1076"/>
      <pc:docMkLst>
        <pc:docMk/>
      </pc:docMkLst>
      <pc:sldChg chg="modSp">
        <pc:chgData name="Khairat, Saif" userId="S::saif1@ad.unc.edu::4eb03703-9484-48fc-b248-f58d96f66c71" providerId="AD" clId="Web-{00B37EBF-6D81-4073-9B33-3F214F6972D5}" dt="2024-04-15T11:31:22.589" v="0" actId="1076"/>
        <pc:sldMkLst>
          <pc:docMk/>
          <pc:sldMk cId="2117641168" sldId="2145727328"/>
        </pc:sldMkLst>
        <pc:picChg chg="mod">
          <ac:chgData name="Khairat, Saif" userId="S::saif1@ad.unc.edu::4eb03703-9484-48fc-b248-f58d96f66c71" providerId="AD" clId="Web-{00B37EBF-6D81-4073-9B33-3F214F6972D5}" dt="2024-04-15T11:31:22.589" v="0" actId="1076"/>
          <ac:picMkLst>
            <pc:docMk/>
            <pc:sldMk cId="2117641168" sldId="2145727328"/>
            <ac:picMk id="3" creationId="{77BCBDC5-7948-F572-64C2-8FCF497A7B1F}"/>
          </ac:picMkLst>
        </pc:picChg>
      </pc:sldChg>
    </pc:docChg>
  </pc:docChgLst>
  <pc:docChgLst>
    <pc:chgData name="Sloane, Philip" userId="S::psloane@ad.unc.edu::b817d739-c9cc-4edb-94cd-fd9562b3e716" providerId="AD" clId="Web-{9AA79867-7D5C-4089-BDAC-ADAECEA31F3D}"/>
    <pc:docChg chg="modSld">
      <pc:chgData name="Sloane, Philip" userId="S::psloane@ad.unc.edu::b817d739-c9cc-4edb-94cd-fd9562b3e716" providerId="AD" clId="Web-{9AA79867-7D5C-4089-BDAC-ADAECEA31F3D}" dt="2024-04-13T16:31:34.078" v="107"/>
      <pc:docMkLst>
        <pc:docMk/>
      </pc:docMkLst>
      <pc:sldChg chg="modSp">
        <pc:chgData name="Sloane, Philip" userId="S::psloane@ad.unc.edu::b817d739-c9cc-4edb-94cd-fd9562b3e716" providerId="AD" clId="Web-{9AA79867-7D5C-4089-BDAC-ADAECEA31F3D}" dt="2024-04-13T16:30:24.451" v="101" actId="20577"/>
        <pc:sldMkLst>
          <pc:docMk/>
          <pc:sldMk cId="3817630093" sldId="3492"/>
        </pc:sldMkLst>
        <pc:spChg chg="mod">
          <ac:chgData name="Sloane, Philip" userId="S::psloane@ad.unc.edu::b817d739-c9cc-4edb-94cd-fd9562b3e716" providerId="AD" clId="Web-{9AA79867-7D5C-4089-BDAC-ADAECEA31F3D}" dt="2024-04-13T16:30:24.451" v="101" actId="20577"/>
          <ac:spMkLst>
            <pc:docMk/>
            <pc:sldMk cId="3817630093" sldId="3492"/>
            <ac:spMk id="13" creationId="{FB4B3233-FFA0-7168-6E60-DA414B295924}"/>
          </ac:spMkLst>
        </pc:spChg>
      </pc:sldChg>
      <pc:sldChg chg="addSp modSp">
        <pc:chgData name="Sloane, Philip" userId="S::psloane@ad.unc.edu::b817d739-c9cc-4edb-94cd-fd9562b3e716" providerId="AD" clId="Web-{9AA79867-7D5C-4089-BDAC-ADAECEA31F3D}" dt="2024-04-13T16:31:34.078" v="107"/>
        <pc:sldMkLst>
          <pc:docMk/>
          <pc:sldMk cId="3017697025" sldId="2145727316"/>
        </pc:sldMkLst>
        <pc:spChg chg="add mod">
          <ac:chgData name="Sloane, Philip" userId="S::psloane@ad.unc.edu::b817d739-c9cc-4edb-94cd-fd9562b3e716" providerId="AD" clId="Web-{9AA79867-7D5C-4089-BDAC-ADAECEA31F3D}" dt="2024-04-13T16:31:34.078" v="107"/>
          <ac:spMkLst>
            <pc:docMk/>
            <pc:sldMk cId="3017697025" sldId="2145727316"/>
            <ac:spMk id="22" creationId="{512F3D1C-BAE6-3C44-4B5E-4B728CA28958}"/>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9CF8BA-DF17-4A57-8C27-24BC346276C2}" type="doc">
      <dgm:prSet loTypeId="urn:microsoft.com/office/officeart/2005/8/layout/radial6" loCatId="cycle" qsTypeId="urn:microsoft.com/office/officeart/2005/8/quickstyle/simple1" qsCatId="simple" csTypeId="urn:microsoft.com/office/officeart/2005/8/colors/accent2_4" csCatId="accent2" phldr="1"/>
      <dgm:spPr/>
      <dgm:t>
        <a:bodyPr/>
        <a:lstStyle/>
        <a:p>
          <a:endParaRPr lang="en-US"/>
        </a:p>
      </dgm:t>
    </dgm:pt>
    <dgm:pt modelId="{CDF8DC58-1A1A-413B-B9C5-8AA5A43BD59D}">
      <dgm:prSet phldrT="[Text]" custT="1"/>
      <dgm:spPr/>
      <dgm:t>
        <a:bodyPr/>
        <a:lstStyle/>
        <a:p>
          <a:r>
            <a:rPr lang="en-US" sz="1400"/>
            <a:t>CDC Core Elements</a:t>
          </a:r>
        </a:p>
      </dgm:t>
    </dgm:pt>
    <dgm:pt modelId="{69F49909-4D2C-4368-8F18-D6B5CB3E7DEC}" type="parTrans" cxnId="{8DE741C8-E789-4B47-ABDB-EBB75BAD7018}">
      <dgm:prSet/>
      <dgm:spPr/>
      <dgm:t>
        <a:bodyPr/>
        <a:lstStyle/>
        <a:p>
          <a:endParaRPr lang="en-US"/>
        </a:p>
      </dgm:t>
    </dgm:pt>
    <dgm:pt modelId="{B9F9A720-9BE4-42A3-9D7C-12C469F6D8AE}" type="sibTrans" cxnId="{8DE741C8-E789-4B47-ABDB-EBB75BAD7018}">
      <dgm:prSet/>
      <dgm:spPr/>
      <dgm:t>
        <a:bodyPr/>
        <a:lstStyle/>
        <a:p>
          <a:endParaRPr lang="en-US"/>
        </a:p>
      </dgm:t>
    </dgm:pt>
    <dgm:pt modelId="{4175671E-E49C-4536-8BAA-FFD1B37405A9}">
      <dgm:prSet phldrT="[Text]" custT="1"/>
      <dgm:spPr/>
      <dgm:t>
        <a:bodyPr/>
        <a:lstStyle/>
        <a:p>
          <a:r>
            <a:rPr lang="en-US" sz="1200"/>
            <a:t>Leadership commitment</a:t>
          </a:r>
        </a:p>
      </dgm:t>
    </dgm:pt>
    <dgm:pt modelId="{80023C6B-5767-47DE-903F-2F348B001C8F}" type="parTrans" cxnId="{6ED2219E-4094-4AC0-8C9F-C8996236F597}">
      <dgm:prSet/>
      <dgm:spPr/>
      <dgm:t>
        <a:bodyPr/>
        <a:lstStyle/>
        <a:p>
          <a:endParaRPr lang="en-US"/>
        </a:p>
      </dgm:t>
    </dgm:pt>
    <dgm:pt modelId="{BB3F30D7-87C5-492A-8A02-1747A83E815A}" type="sibTrans" cxnId="{6ED2219E-4094-4AC0-8C9F-C8996236F597}">
      <dgm:prSet/>
      <dgm:spPr/>
      <dgm:t>
        <a:bodyPr/>
        <a:lstStyle/>
        <a:p>
          <a:endParaRPr lang="en-US" sz="1400"/>
        </a:p>
      </dgm:t>
    </dgm:pt>
    <dgm:pt modelId="{EE00D326-9C56-40B1-B183-1A0766D63AE0}">
      <dgm:prSet phldrT="[Text]" custT="1"/>
      <dgm:spPr/>
      <dgm:t>
        <a:bodyPr/>
        <a:lstStyle/>
        <a:p>
          <a:r>
            <a:rPr lang="en-US" sz="1000"/>
            <a:t>Accountability</a:t>
          </a:r>
        </a:p>
      </dgm:t>
    </dgm:pt>
    <dgm:pt modelId="{0D327E62-CECB-4CE9-8D00-0F7D1C14E273}" type="parTrans" cxnId="{447202FD-9994-4FBC-990B-8F2B4E4B6F8C}">
      <dgm:prSet/>
      <dgm:spPr/>
      <dgm:t>
        <a:bodyPr/>
        <a:lstStyle/>
        <a:p>
          <a:endParaRPr lang="en-US"/>
        </a:p>
      </dgm:t>
    </dgm:pt>
    <dgm:pt modelId="{7AEB2EF9-6CFB-4AFB-9918-BF3BD7E9A36E}" type="sibTrans" cxnId="{447202FD-9994-4FBC-990B-8F2B4E4B6F8C}">
      <dgm:prSet/>
      <dgm:spPr/>
      <dgm:t>
        <a:bodyPr/>
        <a:lstStyle/>
        <a:p>
          <a:endParaRPr lang="en-US" sz="1400"/>
        </a:p>
      </dgm:t>
    </dgm:pt>
    <dgm:pt modelId="{172FD97F-7646-414A-A08E-E01C06E1D4D7}">
      <dgm:prSet phldrT="[Text]" custT="1"/>
      <dgm:spPr/>
      <dgm:t>
        <a:bodyPr/>
        <a:lstStyle/>
        <a:p>
          <a:r>
            <a:rPr lang="en-US" sz="1400"/>
            <a:t>Drug Expertise</a:t>
          </a:r>
        </a:p>
      </dgm:t>
    </dgm:pt>
    <dgm:pt modelId="{3CD5BBFB-8F64-49D2-831B-204CE5AE20D3}" type="parTrans" cxnId="{5960DCD3-71CE-4999-9334-B29BD691D1A3}">
      <dgm:prSet/>
      <dgm:spPr/>
      <dgm:t>
        <a:bodyPr/>
        <a:lstStyle/>
        <a:p>
          <a:endParaRPr lang="en-US"/>
        </a:p>
      </dgm:t>
    </dgm:pt>
    <dgm:pt modelId="{3B41C503-1C3F-4342-A759-7B91F70BCA21}" type="sibTrans" cxnId="{5960DCD3-71CE-4999-9334-B29BD691D1A3}">
      <dgm:prSet/>
      <dgm:spPr/>
      <dgm:t>
        <a:bodyPr/>
        <a:lstStyle/>
        <a:p>
          <a:endParaRPr lang="en-US" sz="1400"/>
        </a:p>
      </dgm:t>
    </dgm:pt>
    <dgm:pt modelId="{A87D326F-EE92-42FC-9315-3145B7200219}">
      <dgm:prSet phldrT="[Text]" custT="1"/>
      <dgm:spPr/>
      <dgm:t>
        <a:bodyPr/>
        <a:lstStyle/>
        <a:p>
          <a:r>
            <a:rPr lang="en-US" sz="1400"/>
            <a:t>Education</a:t>
          </a:r>
        </a:p>
      </dgm:t>
    </dgm:pt>
    <dgm:pt modelId="{B6459E3F-D425-4F63-B7FD-273A11D25026}" type="parTrans" cxnId="{5F43DDA9-4DE0-4044-9126-26EBBD34D0FA}">
      <dgm:prSet/>
      <dgm:spPr/>
      <dgm:t>
        <a:bodyPr/>
        <a:lstStyle/>
        <a:p>
          <a:endParaRPr lang="en-US"/>
        </a:p>
      </dgm:t>
    </dgm:pt>
    <dgm:pt modelId="{3AEE28C1-566D-4E70-9D8D-7C8C215D7151}" type="sibTrans" cxnId="{5F43DDA9-4DE0-4044-9126-26EBBD34D0FA}">
      <dgm:prSet/>
      <dgm:spPr/>
      <dgm:t>
        <a:bodyPr/>
        <a:lstStyle/>
        <a:p>
          <a:endParaRPr lang="en-US" sz="1400"/>
        </a:p>
      </dgm:t>
    </dgm:pt>
    <dgm:pt modelId="{C12C572D-97EA-4416-B3DC-3059F82DE337}">
      <dgm:prSet phldrT="[Text]" custT="1"/>
      <dgm:spPr/>
      <dgm:t>
        <a:bodyPr/>
        <a:lstStyle/>
        <a:p>
          <a:r>
            <a:rPr lang="en-US" sz="1400"/>
            <a:t>Action</a:t>
          </a:r>
        </a:p>
      </dgm:t>
    </dgm:pt>
    <dgm:pt modelId="{4BC6A67B-47A4-4676-B82B-5774D9DC929F}" type="parTrans" cxnId="{22B34556-25FA-4F93-A604-B1F6FBA4F8B5}">
      <dgm:prSet/>
      <dgm:spPr/>
      <dgm:t>
        <a:bodyPr/>
        <a:lstStyle/>
        <a:p>
          <a:endParaRPr lang="en-US"/>
        </a:p>
      </dgm:t>
    </dgm:pt>
    <dgm:pt modelId="{CFDBA977-E91E-4A67-A9CF-E885A4359FEC}" type="sibTrans" cxnId="{22B34556-25FA-4F93-A604-B1F6FBA4F8B5}">
      <dgm:prSet/>
      <dgm:spPr/>
      <dgm:t>
        <a:bodyPr/>
        <a:lstStyle/>
        <a:p>
          <a:endParaRPr lang="en-US" sz="1400"/>
        </a:p>
      </dgm:t>
    </dgm:pt>
    <dgm:pt modelId="{F2292D1A-21A0-4FF5-9741-87B406B73845}">
      <dgm:prSet phldrT="[Text]" custT="1"/>
      <dgm:spPr/>
      <dgm:t>
        <a:bodyPr/>
        <a:lstStyle/>
        <a:p>
          <a:r>
            <a:rPr lang="en-US" sz="1400"/>
            <a:t>Tracking</a:t>
          </a:r>
        </a:p>
      </dgm:t>
    </dgm:pt>
    <dgm:pt modelId="{E3275FBF-7197-4355-A2CE-29DB38013912}" type="parTrans" cxnId="{05714359-14C0-4CE6-ADD3-0B4A7AB43531}">
      <dgm:prSet/>
      <dgm:spPr/>
      <dgm:t>
        <a:bodyPr/>
        <a:lstStyle/>
        <a:p>
          <a:endParaRPr lang="en-US"/>
        </a:p>
      </dgm:t>
    </dgm:pt>
    <dgm:pt modelId="{456DCA7D-0B03-4C4F-8F0D-5CABE23267BD}" type="sibTrans" cxnId="{05714359-14C0-4CE6-ADD3-0B4A7AB43531}">
      <dgm:prSet/>
      <dgm:spPr/>
      <dgm:t>
        <a:bodyPr/>
        <a:lstStyle/>
        <a:p>
          <a:endParaRPr lang="en-US" sz="1400"/>
        </a:p>
      </dgm:t>
    </dgm:pt>
    <dgm:pt modelId="{1D895A3A-507B-4216-A0B6-A7FBAAE948ED}">
      <dgm:prSet phldrT="[Text]" custT="1"/>
      <dgm:spPr/>
      <dgm:t>
        <a:bodyPr/>
        <a:lstStyle/>
        <a:p>
          <a:r>
            <a:rPr lang="en-US" sz="1400"/>
            <a:t>Reporting</a:t>
          </a:r>
        </a:p>
      </dgm:t>
    </dgm:pt>
    <dgm:pt modelId="{F5CA0941-2123-405D-ADA0-405160D4A763}" type="parTrans" cxnId="{311CCFC2-2940-45FA-B2DF-C0B021CBC232}">
      <dgm:prSet/>
      <dgm:spPr/>
      <dgm:t>
        <a:bodyPr/>
        <a:lstStyle/>
        <a:p>
          <a:endParaRPr lang="en-US"/>
        </a:p>
      </dgm:t>
    </dgm:pt>
    <dgm:pt modelId="{E00F27A4-5A2E-4D6D-A3D4-18ABAA0C8168}" type="sibTrans" cxnId="{311CCFC2-2940-45FA-B2DF-C0B021CBC232}">
      <dgm:prSet/>
      <dgm:spPr/>
      <dgm:t>
        <a:bodyPr/>
        <a:lstStyle/>
        <a:p>
          <a:endParaRPr lang="en-US" sz="1400"/>
        </a:p>
      </dgm:t>
    </dgm:pt>
    <dgm:pt modelId="{CCB64C61-9567-46E4-B749-B475755355FE}">
      <dgm:prSet phldrT="[Text]"/>
      <dgm:spPr/>
      <dgm:t>
        <a:bodyPr/>
        <a:lstStyle/>
        <a:p>
          <a:endParaRPr lang="en-US" sz="1400"/>
        </a:p>
      </dgm:t>
    </dgm:pt>
    <dgm:pt modelId="{C299741A-E263-4722-AA2D-38715D0539B2}" type="parTrans" cxnId="{FBB66B48-18A2-4183-ADD7-D80C36C7F96E}">
      <dgm:prSet/>
      <dgm:spPr/>
      <dgm:t>
        <a:bodyPr/>
        <a:lstStyle/>
        <a:p>
          <a:endParaRPr lang="en-US"/>
        </a:p>
      </dgm:t>
    </dgm:pt>
    <dgm:pt modelId="{C7F5CAD1-E04F-4FA7-9AF5-EF0A06B951F8}" type="sibTrans" cxnId="{FBB66B48-18A2-4183-ADD7-D80C36C7F96E}">
      <dgm:prSet/>
      <dgm:spPr/>
      <dgm:t>
        <a:bodyPr/>
        <a:lstStyle/>
        <a:p>
          <a:endParaRPr lang="en-US"/>
        </a:p>
      </dgm:t>
    </dgm:pt>
    <dgm:pt modelId="{97A085DD-588F-4E4C-96C3-1A2AE3D758F0}" type="pres">
      <dgm:prSet presAssocID="{F09CF8BA-DF17-4A57-8C27-24BC346276C2}" presName="Name0" presStyleCnt="0">
        <dgm:presLayoutVars>
          <dgm:chMax val="1"/>
          <dgm:dir/>
          <dgm:animLvl val="ctr"/>
          <dgm:resizeHandles val="exact"/>
        </dgm:presLayoutVars>
      </dgm:prSet>
      <dgm:spPr/>
    </dgm:pt>
    <dgm:pt modelId="{199A58F9-8FB0-4924-B1BC-D35800F7C8B6}" type="pres">
      <dgm:prSet presAssocID="{CDF8DC58-1A1A-413B-B9C5-8AA5A43BD59D}" presName="centerShape" presStyleLbl="node0" presStyleIdx="0" presStyleCnt="1"/>
      <dgm:spPr/>
    </dgm:pt>
    <dgm:pt modelId="{76CEFAE5-FEA6-40F6-AED0-68051B841FC9}" type="pres">
      <dgm:prSet presAssocID="{4175671E-E49C-4536-8BAA-FFD1B37405A9}" presName="node" presStyleLbl="node1" presStyleIdx="0" presStyleCnt="7" custScaleX="106317">
        <dgm:presLayoutVars>
          <dgm:bulletEnabled val="1"/>
        </dgm:presLayoutVars>
      </dgm:prSet>
      <dgm:spPr/>
    </dgm:pt>
    <dgm:pt modelId="{C2EE1D73-1D9F-4DD5-BA71-AADEE76A98D8}" type="pres">
      <dgm:prSet presAssocID="{4175671E-E49C-4536-8BAA-FFD1B37405A9}" presName="dummy" presStyleCnt="0"/>
      <dgm:spPr/>
    </dgm:pt>
    <dgm:pt modelId="{CCDCA6BC-A1D5-4BC7-B816-0CA840C7093B}" type="pres">
      <dgm:prSet presAssocID="{BB3F30D7-87C5-492A-8A02-1747A83E815A}" presName="sibTrans" presStyleLbl="sibTrans2D1" presStyleIdx="0" presStyleCnt="7"/>
      <dgm:spPr/>
    </dgm:pt>
    <dgm:pt modelId="{57E7823D-4978-400C-807D-859FD057E617}" type="pres">
      <dgm:prSet presAssocID="{EE00D326-9C56-40B1-B183-1A0766D63AE0}" presName="node" presStyleLbl="node1" presStyleIdx="1" presStyleCnt="7" custScaleX="101791">
        <dgm:presLayoutVars>
          <dgm:bulletEnabled val="1"/>
        </dgm:presLayoutVars>
      </dgm:prSet>
      <dgm:spPr/>
    </dgm:pt>
    <dgm:pt modelId="{9395A720-BF90-4A90-94F2-A9385C23FC18}" type="pres">
      <dgm:prSet presAssocID="{EE00D326-9C56-40B1-B183-1A0766D63AE0}" presName="dummy" presStyleCnt="0"/>
      <dgm:spPr/>
    </dgm:pt>
    <dgm:pt modelId="{79653168-14C9-40B6-BADF-3CC4C3400D98}" type="pres">
      <dgm:prSet presAssocID="{7AEB2EF9-6CFB-4AFB-9918-BF3BD7E9A36E}" presName="sibTrans" presStyleLbl="sibTrans2D1" presStyleIdx="1" presStyleCnt="7"/>
      <dgm:spPr/>
    </dgm:pt>
    <dgm:pt modelId="{5F4C1913-DA21-4AB1-B149-CC0FDDD86123}" type="pres">
      <dgm:prSet presAssocID="{172FD97F-7646-414A-A08E-E01C06E1D4D7}" presName="node" presStyleLbl="node1" presStyleIdx="2" presStyleCnt="7">
        <dgm:presLayoutVars>
          <dgm:bulletEnabled val="1"/>
        </dgm:presLayoutVars>
      </dgm:prSet>
      <dgm:spPr/>
    </dgm:pt>
    <dgm:pt modelId="{913556C9-46CC-4B6E-B859-7355A7F66632}" type="pres">
      <dgm:prSet presAssocID="{172FD97F-7646-414A-A08E-E01C06E1D4D7}" presName="dummy" presStyleCnt="0"/>
      <dgm:spPr/>
    </dgm:pt>
    <dgm:pt modelId="{C9035A99-87B2-4BDB-BB5F-A38C73A4D44E}" type="pres">
      <dgm:prSet presAssocID="{3B41C503-1C3F-4342-A759-7B91F70BCA21}" presName="sibTrans" presStyleLbl="sibTrans2D1" presStyleIdx="2" presStyleCnt="7"/>
      <dgm:spPr/>
    </dgm:pt>
    <dgm:pt modelId="{D2171E0E-8060-4CFE-95A6-7758A6EF8A16}" type="pres">
      <dgm:prSet presAssocID="{C12C572D-97EA-4416-B3DC-3059F82DE337}" presName="node" presStyleLbl="node1" presStyleIdx="3" presStyleCnt="7">
        <dgm:presLayoutVars>
          <dgm:bulletEnabled val="1"/>
        </dgm:presLayoutVars>
      </dgm:prSet>
      <dgm:spPr/>
    </dgm:pt>
    <dgm:pt modelId="{653CAE14-D351-40E4-9232-7081516CCC48}" type="pres">
      <dgm:prSet presAssocID="{C12C572D-97EA-4416-B3DC-3059F82DE337}" presName="dummy" presStyleCnt="0"/>
      <dgm:spPr/>
    </dgm:pt>
    <dgm:pt modelId="{DD470A25-ABB9-4413-8BBA-94A17059565F}" type="pres">
      <dgm:prSet presAssocID="{CFDBA977-E91E-4A67-A9CF-E885A4359FEC}" presName="sibTrans" presStyleLbl="sibTrans2D1" presStyleIdx="3" presStyleCnt="7"/>
      <dgm:spPr/>
    </dgm:pt>
    <dgm:pt modelId="{8AB686AC-E095-4CCD-8E2C-918045C64288}" type="pres">
      <dgm:prSet presAssocID="{F2292D1A-21A0-4FF5-9741-87B406B73845}" presName="node" presStyleLbl="node1" presStyleIdx="4" presStyleCnt="7">
        <dgm:presLayoutVars>
          <dgm:bulletEnabled val="1"/>
        </dgm:presLayoutVars>
      </dgm:prSet>
      <dgm:spPr/>
    </dgm:pt>
    <dgm:pt modelId="{1FA62F30-D453-4431-8DB8-C696AAB9C3E9}" type="pres">
      <dgm:prSet presAssocID="{F2292D1A-21A0-4FF5-9741-87B406B73845}" presName="dummy" presStyleCnt="0"/>
      <dgm:spPr/>
    </dgm:pt>
    <dgm:pt modelId="{E2BB91E1-07D5-49C7-8ED7-04C85567ED9D}" type="pres">
      <dgm:prSet presAssocID="{456DCA7D-0B03-4C4F-8F0D-5CABE23267BD}" presName="sibTrans" presStyleLbl="sibTrans2D1" presStyleIdx="4" presStyleCnt="7"/>
      <dgm:spPr/>
    </dgm:pt>
    <dgm:pt modelId="{CAC01A7B-303F-4C8C-84FF-990B89DC6B74}" type="pres">
      <dgm:prSet presAssocID="{1D895A3A-507B-4216-A0B6-A7FBAAE948ED}" presName="node" presStyleLbl="node1" presStyleIdx="5" presStyleCnt="7">
        <dgm:presLayoutVars>
          <dgm:bulletEnabled val="1"/>
        </dgm:presLayoutVars>
      </dgm:prSet>
      <dgm:spPr/>
    </dgm:pt>
    <dgm:pt modelId="{FDFF4CA2-B71A-4503-BCC3-81A90601F057}" type="pres">
      <dgm:prSet presAssocID="{1D895A3A-507B-4216-A0B6-A7FBAAE948ED}" presName="dummy" presStyleCnt="0"/>
      <dgm:spPr/>
    </dgm:pt>
    <dgm:pt modelId="{54CEDF21-E8A4-4D78-8A64-1A11C4169F29}" type="pres">
      <dgm:prSet presAssocID="{E00F27A4-5A2E-4D6D-A3D4-18ABAA0C8168}" presName="sibTrans" presStyleLbl="sibTrans2D1" presStyleIdx="5" presStyleCnt="7"/>
      <dgm:spPr/>
    </dgm:pt>
    <dgm:pt modelId="{0713A4FA-8B42-4039-90B9-85EAA7FCFF85}" type="pres">
      <dgm:prSet presAssocID="{A87D326F-EE92-42FC-9315-3145B7200219}" presName="node" presStyleLbl="node1" presStyleIdx="6" presStyleCnt="7">
        <dgm:presLayoutVars>
          <dgm:bulletEnabled val="1"/>
        </dgm:presLayoutVars>
      </dgm:prSet>
      <dgm:spPr/>
    </dgm:pt>
    <dgm:pt modelId="{A98270DC-E652-4E38-AFD4-5FED4D0C88F0}" type="pres">
      <dgm:prSet presAssocID="{A87D326F-EE92-42FC-9315-3145B7200219}" presName="dummy" presStyleCnt="0"/>
      <dgm:spPr/>
    </dgm:pt>
    <dgm:pt modelId="{E60F84B7-8D9F-4B9F-9E05-E875D36EB6E1}" type="pres">
      <dgm:prSet presAssocID="{3AEE28C1-566D-4E70-9D8D-7C8C215D7151}" presName="sibTrans" presStyleLbl="sibTrans2D1" presStyleIdx="6" presStyleCnt="7"/>
      <dgm:spPr/>
    </dgm:pt>
  </dgm:ptLst>
  <dgm:cxnLst>
    <dgm:cxn modelId="{83172904-29D1-4B9A-8F63-7A8DB533C0CF}" type="presOf" srcId="{A87D326F-EE92-42FC-9315-3145B7200219}" destId="{0713A4FA-8B42-4039-90B9-85EAA7FCFF85}" srcOrd="0" destOrd="0" presId="urn:microsoft.com/office/officeart/2005/8/layout/radial6"/>
    <dgm:cxn modelId="{75AB8D2F-A13B-4A86-B43F-CD4D860157B1}" type="presOf" srcId="{4175671E-E49C-4536-8BAA-FFD1B37405A9}" destId="{76CEFAE5-FEA6-40F6-AED0-68051B841FC9}" srcOrd="0" destOrd="0" presId="urn:microsoft.com/office/officeart/2005/8/layout/radial6"/>
    <dgm:cxn modelId="{8E293434-646D-4E5E-A3D3-CFFED8F2BFBC}" type="presOf" srcId="{EE00D326-9C56-40B1-B183-1A0766D63AE0}" destId="{57E7823D-4978-400C-807D-859FD057E617}" srcOrd="0" destOrd="0" presId="urn:microsoft.com/office/officeart/2005/8/layout/radial6"/>
    <dgm:cxn modelId="{6F0A4B3C-D066-4A7C-A9F7-F88FD297AEE0}" type="presOf" srcId="{BB3F30D7-87C5-492A-8A02-1747A83E815A}" destId="{CCDCA6BC-A1D5-4BC7-B816-0CA840C7093B}" srcOrd="0" destOrd="0" presId="urn:microsoft.com/office/officeart/2005/8/layout/radial6"/>
    <dgm:cxn modelId="{FEC6965F-0689-4AA8-82D6-E1049DFFA852}" type="presOf" srcId="{C12C572D-97EA-4416-B3DC-3059F82DE337}" destId="{D2171E0E-8060-4CFE-95A6-7758A6EF8A16}" srcOrd="0" destOrd="0" presId="urn:microsoft.com/office/officeart/2005/8/layout/radial6"/>
    <dgm:cxn modelId="{FBB66B48-18A2-4183-ADD7-D80C36C7F96E}" srcId="{F09CF8BA-DF17-4A57-8C27-24BC346276C2}" destId="{CCB64C61-9567-46E4-B749-B475755355FE}" srcOrd="1" destOrd="0" parTransId="{C299741A-E263-4722-AA2D-38715D0539B2}" sibTransId="{C7F5CAD1-E04F-4FA7-9AF5-EF0A06B951F8}"/>
    <dgm:cxn modelId="{37B0F855-2997-424E-90B9-D1D01B236BE8}" type="presOf" srcId="{CFDBA977-E91E-4A67-A9CF-E885A4359FEC}" destId="{DD470A25-ABB9-4413-8BBA-94A17059565F}" srcOrd="0" destOrd="0" presId="urn:microsoft.com/office/officeart/2005/8/layout/radial6"/>
    <dgm:cxn modelId="{22B34556-25FA-4F93-A604-B1F6FBA4F8B5}" srcId="{CDF8DC58-1A1A-413B-B9C5-8AA5A43BD59D}" destId="{C12C572D-97EA-4416-B3DC-3059F82DE337}" srcOrd="3" destOrd="0" parTransId="{4BC6A67B-47A4-4676-B82B-5774D9DC929F}" sibTransId="{CFDBA977-E91E-4A67-A9CF-E885A4359FEC}"/>
    <dgm:cxn modelId="{91377756-A372-4BFA-93D0-2A5CCE3EF51B}" type="presOf" srcId="{3AEE28C1-566D-4E70-9D8D-7C8C215D7151}" destId="{E60F84B7-8D9F-4B9F-9E05-E875D36EB6E1}" srcOrd="0" destOrd="0" presId="urn:microsoft.com/office/officeart/2005/8/layout/radial6"/>
    <dgm:cxn modelId="{6EFD3A57-303F-4053-9510-6EC2E13337F1}" type="presOf" srcId="{3B41C503-1C3F-4342-A759-7B91F70BCA21}" destId="{C9035A99-87B2-4BDB-BB5F-A38C73A4D44E}" srcOrd="0" destOrd="0" presId="urn:microsoft.com/office/officeart/2005/8/layout/radial6"/>
    <dgm:cxn modelId="{BE979D57-6990-404A-9833-2A7B2C714CF6}" type="presOf" srcId="{7AEB2EF9-6CFB-4AFB-9918-BF3BD7E9A36E}" destId="{79653168-14C9-40B6-BADF-3CC4C3400D98}" srcOrd="0" destOrd="0" presId="urn:microsoft.com/office/officeart/2005/8/layout/radial6"/>
    <dgm:cxn modelId="{05714359-14C0-4CE6-ADD3-0B4A7AB43531}" srcId="{CDF8DC58-1A1A-413B-B9C5-8AA5A43BD59D}" destId="{F2292D1A-21A0-4FF5-9741-87B406B73845}" srcOrd="4" destOrd="0" parTransId="{E3275FBF-7197-4355-A2CE-29DB38013912}" sibTransId="{456DCA7D-0B03-4C4F-8F0D-5CABE23267BD}"/>
    <dgm:cxn modelId="{21CDC87F-11EC-422C-ABA7-398E54D466F5}" type="presOf" srcId="{172FD97F-7646-414A-A08E-E01C06E1D4D7}" destId="{5F4C1913-DA21-4AB1-B149-CC0FDDD86123}" srcOrd="0" destOrd="0" presId="urn:microsoft.com/office/officeart/2005/8/layout/radial6"/>
    <dgm:cxn modelId="{6CC0EC8A-FE3B-4008-A432-836D05E26C1B}" type="presOf" srcId="{456DCA7D-0B03-4C4F-8F0D-5CABE23267BD}" destId="{E2BB91E1-07D5-49C7-8ED7-04C85567ED9D}" srcOrd="0" destOrd="0" presId="urn:microsoft.com/office/officeart/2005/8/layout/radial6"/>
    <dgm:cxn modelId="{37C32E93-E7AF-4195-BE19-328E2EAB3BDA}" type="presOf" srcId="{CDF8DC58-1A1A-413B-B9C5-8AA5A43BD59D}" destId="{199A58F9-8FB0-4924-B1BC-D35800F7C8B6}" srcOrd="0" destOrd="0" presId="urn:microsoft.com/office/officeart/2005/8/layout/radial6"/>
    <dgm:cxn modelId="{6ED2219E-4094-4AC0-8C9F-C8996236F597}" srcId="{CDF8DC58-1A1A-413B-B9C5-8AA5A43BD59D}" destId="{4175671E-E49C-4536-8BAA-FFD1B37405A9}" srcOrd="0" destOrd="0" parTransId="{80023C6B-5767-47DE-903F-2F348B001C8F}" sibTransId="{BB3F30D7-87C5-492A-8A02-1747A83E815A}"/>
    <dgm:cxn modelId="{417E5CA7-6574-4467-9BE6-B173FA702282}" type="presOf" srcId="{F09CF8BA-DF17-4A57-8C27-24BC346276C2}" destId="{97A085DD-588F-4E4C-96C3-1A2AE3D758F0}" srcOrd="0" destOrd="0" presId="urn:microsoft.com/office/officeart/2005/8/layout/radial6"/>
    <dgm:cxn modelId="{5F43DDA9-4DE0-4044-9126-26EBBD34D0FA}" srcId="{CDF8DC58-1A1A-413B-B9C5-8AA5A43BD59D}" destId="{A87D326F-EE92-42FC-9315-3145B7200219}" srcOrd="6" destOrd="0" parTransId="{B6459E3F-D425-4F63-B7FD-273A11D25026}" sibTransId="{3AEE28C1-566D-4E70-9D8D-7C8C215D7151}"/>
    <dgm:cxn modelId="{97A9AAB0-566F-42D6-80F2-4D23986FC259}" type="presOf" srcId="{F2292D1A-21A0-4FF5-9741-87B406B73845}" destId="{8AB686AC-E095-4CCD-8E2C-918045C64288}" srcOrd="0" destOrd="0" presId="urn:microsoft.com/office/officeart/2005/8/layout/radial6"/>
    <dgm:cxn modelId="{FF00A0C2-FFA2-4481-9656-3FF35B4D316B}" type="presOf" srcId="{E00F27A4-5A2E-4D6D-A3D4-18ABAA0C8168}" destId="{54CEDF21-E8A4-4D78-8A64-1A11C4169F29}" srcOrd="0" destOrd="0" presId="urn:microsoft.com/office/officeart/2005/8/layout/radial6"/>
    <dgm:cxn modelId="{311CCFC2-2940-45FA-B2DF-C0B021CBC232}" srcId="{CDF8DC58-1A1A-413B-B9C5-8AA5A43BD59D}" destId="{1D895A3A-507B-4216-A0B6-A7FBAAE948ED}" srcOrd="5" destOrd="0" parTransId="{F5CA0941-2123-405D-ADA0-405160D4A763}" sibTransId="{E00F27A4-5A2E-4D6D-A3D4-18ABAA0C8168}"/>
    <dgm:cxn modelId="{8DE741C8-E789-4B47-ABDB-EBB75BAD7018}" srcId="{F09CF8BA-DF17-4A57-8C27-24BC346276C2}" destId="{CDF8DC58-1A1A-413B-B9C5-8AA5A43BD59D}" srcOrd="0" destOrd="0" parTransId="{69F49909-4D2C-4368-8F18-D6B5CB3E7DEC}" sibTransId="{B9F9A720-9BE4-42A3-9D7C-12C469F6D8AE}"/>
    <dgm:cxn modelId="{5960DCD3-71CE-4999-9334-B29BD691D1A3}" srcId="{CDF8DC58-1A1A-413B-B9C5-8AA5A43BD59D}" destId="{172FD97F-7646-414A-A08E-E01C06E1D4D7}" srcOrd="2" destOrd="0" parTransId="{3CD5BBFB-8F64-49D2-831B-204CE5AE20D3}" sibTransId="{3B41C503-1C3F-4342-A759-7B91F70BCA21}"/>
    <dgm:cxn modelId="{4A02CBF0-05E9-4A69-A4A0-35395BB98951}" type="presOf" srcId="{1D895A3A-507B-4216-A0B6-A7FBAAE948ED}" destId="{CAC01A7B-303F-4C8C-84FF-990B89DC6B74}" srcOrd="0" destOrd="0" presId="urn:microsoft.com/office/officeart/2005/8/layout/radial6"/>
    <dgm:cxn modelId="{447202FD-9994-4FBC-990B-8F2B4E4B6F8C}" srcId="{CDF8DC58-1A1A-413B-B9C5-8AA5A43BD59D}" destId="{EE00D326-9C56-40B1-B183-1A0766D63AE0}" srcOrd="1" destOrd="0" parTransId="{0D327E62-CECB-4CE9-8D00-0F7D1C14E273}" sibTransId="{7AEB2EF9-6CFB-4AFB-9918-BF3BD7E9A36E}"/>
    <dgm:cxn modelId="{A25037A1-AD00-4DF1-834F-1B6F73D13398}" type="presParOf" srcId="{97A085DD-588F-4E4C-96C3-1A2AE3D758F0}" destId="{199A58F9-8FB0-4924-B1BC-D35800F7C8B6}" srcOrd="0" destOrd="0" presId="urn:microsoft.com/office/officeart/2005/8/layout/radial6"/>
    <dgm:cxn modelId="{9FA50D79-7875-4F29-8E74-7C1E5394572A}" type="presParOf" srcId="{97A085DD-588F-4E4C-96C3-1A2AE3D758F0}" destId="{76CEFAE5-FEA6-40F6-AED0-68051B841FC9}" srcOrd="1" destOrd="0" presId="urn:microsoft.com/office/officeart/2005/8/layout/radial6"/>
    <dgm:cxn modelId="{78C775AE-2804-444A-B328-D01D497E3230}" type="presParOf" srcId="{97A085DD-588F-4E4C-96C3-1A2AE3D758F0}" destId="{C2EE1D73-1D9F-4DD5-BA71-AADEE76A98D8}" srcOrd="2" destOrd="0" presId="urn:microsoft.com/office/officeart/2005/8/layout/radial6"/>
    <dgm:cxn modelId="{8E4FD890-035F-412A-AC51-B075540BC0FE}" type="presParOf" srcId="{97A085DD-588F-4E4C-96C3-1A2AE3D758F0}" destId="{CCDCA6BC-A1D5-4BC7-B816-0CA840C7093B}" srcOrd="3" destOrd="0" presId="urn:microsoft.com/office/officeart/2005/8/layout/radial6"/>
    <dgm:cxn modelId="{2728BCDA-0A3D-4795-A9FC-07F62ED7FA3A}" type="presParOf" srcId="{97A085DD-588F-4E4C-96C3-1A2AE3D758F0}" destId="{57E7823D-4978-400C-807D-859FD057E617}" srcOrd="4" destOrd="0" presId="urn:microsoft.com/office/officeart/2005/8/layout/radial6"/>
    <dgm:cxn modelId="{4E8DC47F-0883-4449-BD8A-F7C80009596A}" type="presParOf" srcId="{97A085DD-588F-4E4C-96C3-1A2AE3D758F0}" destId="{9395A720-BF90-4A90-94F2-A9385C23FC18}" srcOrd="5" destOrd="0" presId="urn:microsoft.com/office/officeart/2005/8/layout/radial6"/>
    <dgm:cxn modelId="{F9A39854-A07E-4B40-8D45-7CB01AF057B6}" type="presParOf" srcId="{97A085DD-588F-4E4C-96C3-1A2AE3D758F0}" destId="{79653168-14C9-40B6-BADF-3CC4C3400D98}" srcOrd="6" destOrd="0" presId="urn:microsoft.com/office/officeart/2005/8/layout/radial6"/>
    <dgm:cxn modelId="{92D192DA-3DD1-4E23-8816-3B68B5B746D9}" type="presParOf" srcId="{97A085DD-588F-4E4C-96C3-1A2AE3D758F0}" destId="{5F4C1913-DA21-4AB1-B149-CC0FDDD86123}" srcOrd="7" destOrd="0" presId="urn:microsoft.com/office/officeart/2005/8/layout/radial6"/>
    <dgm:cxn modelId="{6A390866-18D6-4AC4-9FED-4136F470B4AA}" type="presParOf" srcId="{97A085DD-588F-4E4C-96C3-1A2AE3D758F0}" destId="{913556C9-46CC-4B6E-B859-7355A7F66632}" srcOrd="8" destOrd="0" presId="urn:microsoft.com/office/officeart/2005/8/layout/radial6"/>
    <dgm:cxn modelId="{0B8743F0-F49E-46BE-8C03-BB9A74A5A189}" type="presParOf" srcId="{97A085DD-588F-4E4C-96C3-1A2AE3D758F0}" destId="{C9035A99-87B2-4BDB-BB5F-A38C73A4D44E}" srcOrd="9" destOrd="0" presId="urn:microsoft.com/office/officeart/2005/8/layout/radial6"/>
    <dgm:cxn modelId="{7667E1E0-1833-4047-BBF0-81834D52FA4C}" type="presParOf" srcId="{97A085DD-588F-4E4C-96C3-1A2AE3D758F0}" destId="{D2171E0E-8060-4CFE-95A6-7758A6EF8A16}" srcOrd="10" destOrd="0" presId="urn:microsoft.com/office/officeart/2005/8/layout/radial6"/>
    <dgm:cxn modelId="{84E7C74F-82E8-4F6F-ADEB-417C20161187}" type="presParOf" srcId="{97A085DD-588F-4E4C-96C3-1A2AE3D758F0}" destId="{653CAE14-D351-40E4-9232-7081516CCC48}" srcOrd="11" destOrd="0" presId="urn:microsoft.com/office/officeart/2005/8/layout/radial6"/>
    <dgm:cxn modelId="{D73892BB-0782-4D7E-9727-3C5693CD369D}" type="presParOf" srcId="{97A085DD-588F-4E4C-96C3-1A2AE3D758F0}" destId="{DD470A25-ABB9-4413-8BBA-94A17059565F}" srcOrd="12" destOrd="0" presId="urn:microsoft.com/office/officeart/2005/8/layout/radial6"/>
    <dgm:cxn modelId="{CA80FB89-BC0A-4A64-BE60-A13415A7DB4E}" type="presParOf" srcId="{97A085DD-588F-4E4C-96C3-1A2AE3D758F0}" destId="{8AB686AC-E095-4CCD-8E2C-918045C64288}" srcOrd="13" destOrd="0" presId="urn:microsoft.com/office/officeart/2005/8/layout/radial6"/>
    <dgm:cxn modelId="{66C4BB37-CD4A-40CE-8806-E781284A49DD}" type="presParOf" srcId="{97A085DD-588F-4E4C-96C3-1A2AE3D758F0}" destId="{1FA62F30-D453-4431-8DB8-C696AAB9C3E9}" srcOrd="14" destOrd="0" presId="urn:microsoft.com/office/officeart/2005/8/layout/radial6"/>
    <dgm:cxn modelId="{F330524B-C921-416D-BF1A-64EE6DB26A56}" type="presParOf" srcId="{97A085DD-588F-4E4C-96C3-1A2AE3D758F0}" destId="{E2BB91E1-07D5-49C7-8ED7-04C85567ED9D}" srcOrd="15" destOrd="0" presId="urn:microsoft.com/office/officeart/2005/8/layout/radial6"/>
    <dgm:cxn modelId="{65F1F36E-590F-472D-BA5C-62D0293E56F0}" type="presParOf" srcId="{97A085DD-588F-4E4C-96C3-1A2AE3D758F0}" destId="{CAC01A7B-303F-4C8C-84FF-990B89DC6B74}" srcOrd="16" destOrd="0" presId="urn:microsoft.com/office/officeart/2005/8/layout/radial6"/>
    <dgm:cxn modelId="{D516C616-4C2D-49A2-8D43-D6EEB834099B}" type="presParOf" srcId="{97A085DD-588F-4E4C-96C3-1A2AE3D758F0}" destId="{FDFF4CA2-B71A-4503-BCC3-81A90601F057}" srcOrd="17" destOrd="0" presId="urn:microsoft.com/office/officeart/2005/8/layout/radial6"/>
    <dgm:cxn modelId="{D8223A44-87E2-45F2-ABDB-469E6A9E7CB7}" type="presParOf" srcId="{97A085DD-588F-4E4C-96C3-1A2AE3D758F0}" destId="{54CEDF21-E8A4-4D78-8A64-1A11C4169F29}" srcOrd="18" destOrd="0" presId="urn:microsoft.com/office/officeart/2005/8/layout/radial6"/>
    <dgm:cxn modelId="{1F7ACF77-B005-4690-B050-68A0DD59B573}" type="presParOf" srcId="{97A085DD-588F-4E4C-96C3-1A2AE3D758F0}" destId="{0713A4FA-8B42-4039-90B9-85EAA7FCFF85}" srcOrd="19" destOrd="0" presId="urn:microsoft.com/office/officeart/2005/8/layout/radial6"/>
    <dgm:cxn modelId="{748EBC4B-C54E-4388-A5C1-5FFC12D82EC3}" type="presParOf" srcId="{97A085DD-588F-4E4C-96C3-1A2AE3D758F0}" destId="{A98270DC-E652-4E38-AFD4-5FED4D0C88F0}" srcOrd="20" destOrd="0" presId="urn:microsoft.com/office/officeart/2005/8/layout/radial6"/>
    <dgm:cxn modelId="{66CBE541-48F3-4FDB-AB74-1D193B8F5C97}" type="presParOf" srcId="{97A085DD-588F-4E4C-96C3-1A2AE3D758F0}" destId="{E60F84B7-8D9F-4B9F-9E05-E875D36EB6E1}" srcOrd="21"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9CF8BA-DF17-4A57-8C27-24BC346276C2}" type="doc">
      <dgm:prSet loTypeId="urn:microsoft.com/office/officeart/2005/8/layout/radial6" loCatId="cycle" qsTypeId="urn:microsoft.com/office/officeart/2005/8/quickstyle/simple1" qsCatId="simple" csTypeId="urn:microsoft.com/office/officeart/2005/8/colors/accent2_4" csCatId="accent2" phldr="1"/>
      <dgm:spPr/>
      <dgm:t>
        <a:bodyPr/>
        <a:lstStyle/>
        <a:p>
          <a:endParaRPr lang="en-US"/>
        </a:p>
      </dgm:t>
    </dgm:pt>
    <dgm:pt modelId="{CDF8DC58-1A1A-413B-B9C5-8AA5A43BD59D}">
      <dgm:prSet phldrT="[Text]" custT="1"/>
      <dgm:spPr/>
      <dgm:t>
        <a:bodyPr/>
        <a:lstStyle/>
        <a:p>
          <a:r>
            <a:rPr lang="en-US" sz="1400"/>
            <a:t>CDC Core Elements</a:t>
          </a:r>
        </a:p>
      </dgm:t>
    </dgm:pt>
    <dgm:pt modelId="{69F49909-4D2C-4368-8F18-D6B5CB3E7DEC}" type="parTrans" cxnId="{8DE741C8-E789-4B47-ABDB-EBB75BAD7018}">
      <dgm:prSet/>
      <dgm:spPr/>
      <dgm:t>
        <a:bodyPr/>
        <a:lstStyle/>
        <a:p>
          <a:endParaRPr lang="en-US"/>
        </a:p>
      </dgm:t>
    </dgm:pt>
    <dgm:pt modelId="{B9F9A720-9BE4-42A3-9D7C-12C469F6D8AE}" type="sibTrans" cxnId="{8DE741C8-E789-4B47-ABDB-EBB75BAD7018}">
      <dgm:prSet/>
      <dgm:spPr/>
      <dgm:t>
        <a:bodyPr/>
        <a:lstStyle/>
        <a:p>
          <a:endParaRPr lang="en-US"/>
        </a:p>
      </dgm:t>
    </dgm:pt>
    <dgm:pt modelId="{4175671E-E49C-4536-8BAA-FFD1B37405A9}">
      <dgm:prSet phldrT="[Text]" custT="1"/>
      <dgm:spPr/>
      <dgm:t>
        <a:bodyPr/>
        <a:lstStyle/>
        <a:p>
          <a:r>
            <a:rPr lang="en-US" sz="1200"/>
            <a:t>Leadership commitment</a:t>
          </a:r>
        </a:p>
      </dgm:t>
    </dgm:pt>
    <dgm:pt modelId="{80023C6B-5767-47DE-903F-2F348B001C8F}" type="parTrans" cxnId="{6ED2219E-4094-4AC0-8C9F-C8996236F597}">
      <dgm:prSet/>
      <dgm:spPr/>
      <dgm:t>
        <a:bodyPr/>
        <a:lstStyle/>
        <a:p>
          <a:endParaRPr lang="en-US"/>
        </a:p>
      </dgm:t>
    </dgm:pt>
    <dgm:pt modelId="{BB3F30D7-87C5-492A-8A02-1747A83E815A}" type="sibTrans" cxnId="{6ED2219E-4094-4AC0-8C9F-C8996236F597}">
      <dgm:prSet/>
      <dgm:spPr/>
      <dgm:t>
        <a:bodyPr/>
        <a:lstStyle/>
        <a:p>
          <a:endParaRPr lang="en-US" sz="1400"/>
        </a:p>
      </dgm:t>
    </dgm:pt>
    <dgm:pt modelId="{EE00D326-9C56-40B1-B183-1A0766D63AE0}">
      <dgm:prSet phldrT="[Text]" custT="1"/>
      <dgm:spPr/>
      <dgm:t>
        <a:bodyPr/>
        <a:lstStyle/>
        <a:p>
          <a:r>
            <a:rPr lang="en-US" sz="1000"/>
            <a:t>Accountability</a:t>
          </a:r>
        </a:p>
      </dgm:t>
    </dgm:pt>
    <dgm:pt modelId="{0D327E62-CECB-4CE9-8D00-0F7D1C14E273}" type="parTrans" cxnId="{447202FD-9994-4FBC-990B-8F2B4E4B6F8C}">
      <dgm:prSet/>
      <dgm:spPr/>
      <dgm:t>
        <a:bodyPr/>
        <a:lstStyle/>
        <a:p>
          <a:endParaRPr lang="en-US"/>
        </a:p>
      </dgm:t>
    </dgm:pt>
    <dgm:pt modelId="{7AEB2EF9-6CFB-4AFB-9918-BF3BD7E9A36E}" type="sibTrans" cxnId="{447202FD-9994-4FBC-990B-8F2B4E4B6F8C}">
      <dgm:prSet/>
      <dgm:spPr/>
      <dgm:t>
        <a:bodyPr/>
        <a:lstStyle/>
        <a:p>
          <a:endParaRPr lang="en-US" sz="1400"/>
        </a:p>
      </dgm:t>
    </dgm:pt>
    <dgm:pt modelId="{172FD97F-7646-414A-A08E-E01C06E1D4D7}">
      <dgm:prSet phldrT="[Text]" custT="1"/>
      <dgm:spPr/>
      <dgm:t>
        <a:bodyPr/>
        <a:lstStyle/>
        <a:p>
          <a:r>
            <a:rPr lang="en-US" sz="1400"/>
            <a:t>Drug Expertise</a:t>
          </a:r>
        </a:p>
      </dgm:t>
    </dgm:pt>
    <dgm:pt modelId="{3CD5BBFB-8F64-49D2-831B-204CE5AE20D3}" type="parTrans" cxnId="{5960DCD3-71CE-4999-9334-B29BD691D1A3}">
      <dgm:prSet/>
      <dgm:spPr/>
      <dgm:t>
        <a:bodyPr/>
        <a:lstStyle/>
        <a:p>
          <a:endParaRPr lang="en-US"/>
        </a:p>
      </dgm:t>
    </dgm:pt>
    <dgm:pt modelId="{3B41C503-1C3F-4342-A759-7B91F70BCA21}" type="sibTrans" cxnId="{5960DCD3-71CE-4999-9334-B29BD691D1A3}">
      <dgm:prSet/>
      <dgm:spPr/>
      <dgm:t>
        <a:bodyPr/>
        <a:lstStyle/>
        <a:p>
          <a:endParaRPr lang="en-US" sz="1400"/>
        </a:p>
      </dgm:t>
    </dgm:pt>
    <dgm:pt modelId="{A87D326F-EE92-42FC-9315-3145B7200219}">
      <dgm:prSet phldrT="[Text]" custT="1"/>
      <dgm:spPr/>
      <dgm:t>
        <a:bodyPr/>
        <a:lstStyle/>
        <a:p>
          <a:r>
            <a:rPr lang="en-US" sz="1400"/>
            <a:t>Education</a:t>
          </a:r>
        </a:p>
      </dgm:t>
    </dgm:pt>
    <dgm:pt modelId="{B6459E3F-D425-4F63-B7FD-273A11D25026}" type="parTrans" cxnId="{5F43DDA9-4DE0-4044-9126-26EBBD34D0FA}">
      <dgm:prSet/>
      <dgm:spPr/>
      <dgm:t>
        <a:bodyPr/>
        <a:lstStyle/>
        <a:p>
          <a:endParaRPr lang="en-US"/>
        </a:p>
      </dgm:t>
    </dgm:pt>
    <dgm:pt modelId="{3AEE28C1-566D-4E70-9D8D-7C8C215D7151}" type="sibTrans" cxnId="{5F43DDA9-4DE0-4044-9126-26EBBD34D0FA}">
      <dgm:prSet/>
      <dgm:spPr/>
      <dgm:t>
        <a:bodyPr/>
        <a:lstStyle/>
        <a:p>
          <a:endParaRPr lang="en-US" sz="1400"/>
        </a:p>
      </dgm:t>
    </dgm:pt>
    <dgm:pt modelId="{C12C572D-97EA-4416-B3DC-3059F82DE337}">
      <dgm:prSet phldrT="[Text]" custT="1"/>
      <dgm:spPr/>
      <dgm:t>
        <a:bodyPr/>
        <a:lstStyle/>
        <a:p>
          <a:r>
            <a:rPr lang="en-US" sz="1400"/>
            <a:t>Action</a:t>
          </a:r>
        </a:p>
      </dgm:t>
    </dgm:pt>
    <dgm:pt modelId="{4BC6A67B-47A4-4676-B82B-5774D9DC929F}" type="parTrans" cxnId="{22B34556-25FA-4F93-A604-B1F6FBA4F8B5}">
      <dgm:prSet/>
      <dgm:spPr/>
      <dgm:t>
        <a:bodyPr/>
        <a:lstStyle/>
        <a:p>
          <a:endParaRPr lang="en-US"/>
        </a:p>
      </dgm:t>
    </dgm:pt>
    <dgm:pt modelId="{CFDBA977-E91E-4A67-A9CF-E885A4359FEC}" type="sibTrans" cxnId="{22B34556-25FA-4F93-A604-B1F6FBA4F8B5}">
      <dgm:prSet/>
      <dgm:spPr/>
      <dgm:t>
        <a:bodyPr/>
        <a:lstStyle/>
        <a:p>
          <a:endParaRPr lang="en-US" sz="1400"/>
        </a:p>
      </dgm:t>
    </dgm:pt>
    <dgm:pt modelId="{F2292D1A-21A0-4FF5-9741-87B406B73845}">
      <dgm:prSet phldrT="[Text]" custT="1"/>
      <dgm:spPr/>
      <dgm:t>
        <a:bodyPr/>
        <a:lstStyle/>
        <a:p>
          <a:r>
            <a:rPr lang="en-US" sz="1400"/>
            <a:t>Tracking</a:t>
          </a:r>
        </a:p>
      </dgm:t>
    </dgm:pt>
    <dgm:pt modelId="{E3275FBF-7197-4355-A2CE-29DB38013912}" type="parTrans" cxnId="{05714359-14C0-4CE6-ADD3-0B4A7AB43531}">
      <dgm:prSet/>
      <dgm:spPr/>
      <dgm:t>
        <a:bodyPr/>
        <a:lstStyle/>
        <a:p>
          <a:endParaRPr lang="en-US"/>
        </a:p>
      </dgm:t>
    </dgm:pt>
    <dgm:pt modelId="{456DCA7D-0B03-4C4F-8F0D-5CABE23267BD}" type="sibTrans" cxnId="{05714359-14C0-4CE6-ADD3-0B4A7AB43531}">
      <dgm:prSet/>
      <dgm:spPr/>
      <dgm:t>
        <a:bodyPr/>
        <a:lstStyle/>
        <a:p>
          <a:endParaRPr lang="en-US" sz="1400"/>
        </a:p>
      </dgm:t>
    </dgm:pt>
    <dgm:pt modelId="{1D895A3A-507B-4216-A0B6-A7FBAAE948ED}">
      <dgm:prSet phldrT="[Text]" custT="1"/>
      <dgm:spPr/>
      <dgm:t>
        <a:bodyPr/>
        <a:lstStyle/>
        <a:p>
          <a:r>
            <a:rPr lang="en-US" sz="1400"/>
            <a:t>Reporting</a:t>
          </a:r>
        </a:p>
      </dgm:t>
    </dgm:pt>
    <dgm:pt modelId="{F5CA0941-2123-405D-ADA0-405160D4A763}" type="parTrans" cxnId="{311CCFC2-2940-45FA-B2DF-C0B021CBC232}">
      <dgm:prSet/>
      <dgm:spPr/>
      <dgm:t>
        <a:bodyPr/>
        <a:lstStyle/>
        <a:p>
          <a:endParaRPr lang="en-US"/>
        </a:p>
      </dgm:t>
    </dgm:pt>
    <dgm:pt modelId="{E00F27A4-5A2E-4D6D-A3D4-18ABAA0C8168}" type="sibTrans" cxnId="{311CCFC2-2940-45FA-B2DF-C0B021CBC232}">
      <dgm:prSet/>
      <dgm:spPr/>
      <dgm:t>
        <a:bodyPr/>
        <a:lstStyle/>
        <a:p>
          <a:endParaRPr lang="en-US" sz="1400"/>
        </a:p>
      </dgm:t>
    </dgm:pt>
    <dgm:pt modelId="{CCB64C61-9567-46E4-B749-B475755355FE}">
      <dgm:prSet phldrT="[Text]"/>
      <dgm:spPr/>
      <dgm:t>
        <a:bodyPr/>
        <a:lstStyle/>
        <a:p>
          <a:endParaRPr lang="en-US" sz="1400"/>
        </a:p>
      </dgm:t>
    </dgm:pt>
    <dgm:pt modelId="{C299741A-E263-4722-AA2D-38715D0539B2}" type="parTrans" cxnId="{FBB66B48-18A2-4183-ADD7-D80C36C7F96E}">
      <dgm:prSet/>
      <dgm:spPr/>
      <dgm:t>
        <a:bodyPr/>
        <a:lstStyle/>
        <a:p>
          <a:endParaRPr lang="en-US"/>
        </a:p>
      </dgm:t>
    </dgm:pt>
    <dgm:pt modelId="{C7F5CAD1-E04F-4FA7-9AF5-EF0A06B951F8}" type="sibTrans" cxnId="{FBB66B48-18A2-4183-ADD7-D80C36C7F96E}">
      <dgm:prSet/>
      <dgm:spPr/>
      <dgm:t>
        <a:bodyPr/>
        <a:lstStyle/>
        <a:p>
          <a:endParaRPr lang="en-US"/>
        </a:p>
      </dgm:t>
    </dgm:pt>
    <dgm:pt modelId="{97A085DD-588F-4E4C-96C3-1A2AE3D758F0}" type="pres">
      <dgm:prSet presAssocID="{F09CF8BA-DF17-4A57-8C27-24BC346276C2}" presName="Name0" presStyleCnt="0">
        <dgm:presLayoutVars>
          <dgm:chMax val="1"/>
          <dgm:dir/>
          <dgm:animLvl val="ctr"/>
          <dgm:resizeHandles val="exact"/>
        </dgm:presLayoutVars>
      </dgm:prSet>
      <dgm:spPr/>
    </dgm:pt>
    <dgm:pt modelId="{199A58F9-8FB0-4924-B1BC-D35800F7C8B6}" type="pres">
      <dgm:prSet presAssocID="{CDF8DC58-1A1A-413B-B9C5-8AA5A43BD59D}" presName="centerShape" presStyleLbl="node0" presStyleIdx="0" presStyleCnt="1"/>
      <dgm:spPr/>
    </dgm:pt>
    <dgm:pt modelId="{76CEFAE5-FEA6-40F6-AED0-68051B841FC9}" type="pres">
      <dgm:prSet presAssocID="{4175671E-E49C-4536-8BAA-FFD1B37405A9}" presName="node" presStyleLbl="node1" presStyleIdx="0" presStyleCnt="7" custScaleX="106317">
        <dgm:presLayoutVars>
          <dgm:bulletEnabled val="1"/>
        </dgm:presLayoutVars>
      </dgm:prSet>
      <dgm:spPr/>
    </dgm:pt>
    <dgm:pt modelId="{C2EE1D73-1D9F-4DD5-BA71-AADEE76A98D8}" type="pres">
      <dgm:prSet presAssocID="{4175671E-E49C-4536-8BAA-FFD1B37405A9}" presName="dummy" presStyleCnt="0"/>
      <dgm:spPr/>
    </dgm:pt>
    <dgm:pt modelId="{CCDCA6BC-A1D5-4BC7-B816-0CA840C7093B}" type="pres">
      <dgm:prSet presAssocID="{BB3F30D7-87C5-492A-8A02-1747A83E815A}" presName="sibTrans" presStyleLbl="sibTrans2D1" presStyleIdx="0" presStyleCnt="7"/>
      <dgm:spPr/>
    </dgm:pt>
    <dgm:pt modelId="{57E7823D-4978-400C-807D-859FD057E617}" type="pres">
      <dgm:prSet presAssocID="{EE00D326-9C56-40B1-B183-1A0766D63AE0}" presName="node" presStyleLbl="node1" presStyleIdx="1" presStyleCnt="7" custScaleX="101791">
        <dgm:presLayoutVars>
          <dgm:bulletEnabled val="1"/>
        </dgm:presLayoutVars>
      </dgm:prSet>
      <dgm:spPr/>
    </dgm:pt>
    <dgm:pt modelId="{9395A720-BF90-4A90-94F2-A9385C23FC18}" type="pres">
      <dgm:prSet presAssocID="{EE00D326-9C56-40B1-B183-1A0766D63AE0}" presName="dummy" presStyleCnt="0"/>
      <dgm:spPr/>
    </dgm:pt>
    <dgm:pt modelId="{79653168-14C9-40B6-BADF-3CC4C3400D98}" type="pres">
      <dgm:prSet presAssocID="{7AEB2EF9-6CFB-4AFB-9918-BF3BD7E9A36E}" presName="sibTrans" presStyleLbl="sibTrans2D1" presStyleIdx="1" presStyleCnt="7"/>
      <dgm:spPr/>
    </dgm:pt>
    <dgm:pt modelId="{5F4C1913-DA21-4AB1-B149-CC0FDDD86123}" type="pres">
      <dgm:prSet presAssocID="{172FD97F-7646-414A-A08E-E01C06E1D4D7}" presName="node" presStyleLbl="node1" presStyleIdx="2" presStyleCnt="7">
        <dgm:presLayoutVars>
          <dgm:bulletEnabled val="1"/>
        </dgm:presLayoutVars>
      </dgm:prSet>
      <dgm:spPr/>
    </dgm:pt>
    <dgm:pt modelId="{913556C9-46CC-4B6E-B859-7355A7F66632}" type="pres">
      <dgm:prSet presAssocID="{172FD97F-7646-414A-A08E-E01C06E1D4D7}" presName="dummy" presStyleCnt="0"/>
      <dgm:spPr/>
    </dgm:pt>
    <dgm:pt modelId="{C9035A99-87B2-4BDB-BB5F-A38C73A4D44E}" type="pres">
      <dgm:prSet presAssocID="{3B41C503-1C3F-4342-A759-7B91F70BCA21}" presName="sibTrans" presStyleLbl="sibTrans2D1" presStyleIdx="2" presStyleCnt="7"/>
      <dgm:spPr/>
    </dgm:pt>
    <dgm:pt modelId="{D2171E0E-8060-4CFE-95A6-7758A6EF8A16}" type="pres">
      <dgm:prSet presAssocID="{C12C572D-97EA-4416-B3DC-3059F82DE337}" presName="node" presStyleLbl="node1" presStyleIdx="3" presStyleCnt="7">
        <dgm:presLayoutVars>
          <dgm:bulletEnabled val="1"/>
        </dgm:presLayoutVars>
      </dgm:prSet>
      <dgm:spPr/>
    </dgm:pt>
    <dgm:pt modelId="{653CAE14-D351-40E4-9232-7081516CCC48}" type="pres">
      <dgm:prSet presAssocID="{C12C572D-97EA-4416-B3DC-3059F82DE337}" presName="dummy" presStyleCnt="0"/>
      <dgm:spPr/>
    </dgm:pt>
    <dgm:pt modelId="{DD470A25-ABB9-4413-8BBA-94A17059565F}" type="pres">
      <dgm:prSet presAssocID="{CFDBA977-E91E-4A67-A9CF-E885A4359FEC}" presName="sibTrans" presStyleLbl="sibTrans2D1" presStyleIdx="3" presStyleCnt="7"/>
      <dgm:spPr/>
    </dgm:pt>
    <dgm:pt modelId="{8AB686AC-E095-4CCD-8E2C-918045C64288}" type="pres">
      <dgm:prSet presAssocID="{F2292D1A-21A0-4FF5-9741-87B406B73845}" presName="node" presStyleLbl="node1" presStyleIdx="4" presStyleCnt="7">
        <dgm:presLayoutVars>
          <dgm:bulletEnabled val="1"/>
        </dgm:presLayoutVars>
      </dgm:prSet>
      <dgm:spPr/>
    </dgm:pt>
    <dgm:pt modelId="{1FA62F30-D453-4431-8DB8-C696AAB9C3E9}" type="pres">
      <dgm:prSet presAssocID="{F2292D1A-21A0-4FF5-9741-87B406B73845}" presName="dummy" presStyleCnt="0"/>
      <dgm:spPr/>
    </dgm:pt>
    <dgm:pt modelId="{E2BB91E1-07D5-49C7-8ED7-04C85567ED9D}" type="pres">
      <dgm:prSet presAssocID="{456DCA7D-0B03-4C4F-8F0D-5CABE23267BD}" presName="sibTrans" presStyleLbl="sibTrans2D1" presStyleIdx="4" presStyleCnt="7"/>
      <dgm:spPr/>
    </dgm:pt>
    <dgm:pt modelId="{CAC01A7B-303F-4C8C-84FF-990B89DC6B74}" type="pres">
      <dgm:prSet presAssocID="{1D895A3A-507B-4216-A0B6-A7FBAAE948ED}" presName="node" presStyleLbl="node1" presStyleIdx="5" presStyleCnt="7">
        <dgm:presLayoutVars>
          <dgm:bulletEnabled val="1"/>
        </dgm:presLayoutVars>
      </dgm:prSet>
      <dgm:spPr/>
    </dgm:pt>
    <dgm:pt modelId="{FDFF4CA2-B71A-4503-BCC3-81A90601F057}" type="pres">
      <dgm:prSet presAssocID="{1D895A3A-507B-4216-A0B6-A7FBAAE948ED}" presName="dummy" presStyleCnt="0"/>
      <dgm:spPr/>
    </dgm:pt>
    <dgm:pt modelId="{54CEDF21-E8A4-4D78-8A64-1A11C4169F29}" type="pres">
      <dgm:prSet presAssocID="{E00F27A4-5A2E-4D6D-A3D4-18ABAA0C8168}" presName="sibTrans" presStyleLbl="sibTrans2D1" presStyleIdx="5" presStyleCnt="7"/>
      <dgm:spPr/>
    </dgm:pt>
    <dgm:pt modelId="{0713A4FA-8B42-4039-90B9-85EAA7FCFF85}" type="pres">
      <dgm:prSet presAssocID="{A87D326F-EE92-42FC-9315-3145B7200219}" presName="node" presStyleLbl="node1" presStyleIdx="6" presStyleCnt="7">
        <dgm:presLayoutVars>
          <dgm:bulletEnabled val="1"/>
        </dgm:presLayoutVars>
      </dgm:prSet>
      <dgm:spPr/>
    </dgm:pt>
    <dgm:pt modelId="{A98270DC-E652-4E38-AFD4-5FED4D0C88F0}" type="pres">
      <dgm:prSet presAssocID="{A87D326F-EE92-42FC-9315-3145B7200219}" presName="dummy" presStyleCnt="0"/>
      <dgm:spPr/>
    </dgm:pt>
    <dgm:pt modelId="{E60F84B7-8D9F-4B9F-9E05-E875D36EB6E1}" type="pres">
      <dgm:prSet presAssocID="{3AEE28C1-566D-4E70-9D8D-7C8C215D7151}" presName="sibTrans" presStyleLbl="sibTrans2D1" presStyleIdx="6" presStyleCnt="7"/>
      <dgm:spPr/>
    </dgm:pt>
  </dgm:ptLst>
  <dgm:cxnLst>
    <dgm:cxn modelId="{83172904-29D1-4B9A-8F63-7A8DB533C0CF}" type="presOf" srcId="{A87D326F-EE92-42FC-9315-3145B7200219}" destId="{0713A4FA-8B42-4039-90B9-85EAA7FCFF85}" srcOrd="0" destOrd="0" presId="urn:microsoft.com/office/officeart/2005/8/layout/radial6"/>
    <dgm:cxn modelId="{75AB8D2F-A13B-4A86-B43F-CD4D860157B1}" type="presOf" srcId="{4175671E-E49C-4536-8BAA-FFD1B37405A9}" destId="{76CEFAE5-FEA6-40F6-AED0-68051B841FC9}" srcOrd="0" destOrd="0" presId="urn:microsoft.com/office/officeart/2005/8/layout/radial6"/>
    <dgm:cxn modelId="{8E293434-646D-4E5E-A3D3-CFFED8F2BFBC}" type="presOf" srcId="{EE00D326-9C56-40B1-B183-1A0766D63AE0}" destId="{57E7823D-4978-400C-807D-859FD057E617}" srcOrd="0" destOrd="0" presId="urn:microsoft.com/office/officeart/2005/8/layout/radial6"/>
    <dgm:cxn modelId="{6F0A4B3C-D066-4A7C-A9F7-F88FD297AEE0}" type="presOf" srcId="{BB3F30D7-87C5-492A-8A02-1747A83E815A}" destId="{CCDCA6BC-A1D5-4BC7-B816-0CA840C7093B}" srcOrd="0" destOrd="0" presId="urn:microsoft.com/office/officeart/2005/8/layout/radial6"/>
    <dgm:cxn modelId="{FEC6965F-0689-4AA8-82D6-E1049DFFA852}" type="presOf" srcId="{C12C572D-97EA-4416-B3DC-3059F82DE337}" destId="{D2171E0E-8060-4CFE-95A6-7758A6EF8A16}" srcOrd="0" destOrd="0" presId="urn:microsoft.com/office/officeart/2005/8/layout/radial6"/>
    <dgm:cxn modelId="{FBB66B48-18A2-4183-ADD7-D80C36C7F96E}" srcId="{F09CF8BA-DF17-4A57-8C27-24BC346276C2}" destId="{CCB64C61-9567-46E4-B749-B475755355FE}" srcOrd="1" destOrd="0" parTransId="{C299741A-E263-4722-AA2D-38715D0539B2}" sibTransId="{C7F5CAD1-E04F-4FA7-9AF5-EF0A06B951F8}"/>
    <dgm:cxn modelId="{37B0F855-2997-424E-90B9-D1D01B236BE8}" type="presOf" srcId="{CFDBA977-E91E-4A67-A9CF-E885A4359FEC}" destId="{DD470A25-ABB9-4413-8BBA-94A17059565F}" srcOrd="0" destOrd="0" presId="urn:microsoft.com/office/officeart/2005/8/layout/radial6"/>
    <dgm:cxn modelId="{22B34556-25FA-4F93-A604-B1F6FBA4F8B5}" srcId="{CDF8DC58-1A1A-413B-B9C5-8AA5A43BD59D}" destId="{C12C572D-97EA-4416-B3DC-3059F82DE337}" srcOrd="3" destOrd="0" parTransId="{4BC6A67B-47A4-4676-B82B-5774D9DC929F}" sibTransId="{CFDBA977-E91E-4A67-A9CF-E885A4359FEC}"/>
    <dgm:cxn modelId="{91377756-A372-4BFA-93D0-2A5CCE3EF51B}" type="presOf" srcId="{3AEE28C1-566D-4E70-9D8D-7C8C215D7151}" destId="{E60F84B7-8D9F-4B9F-9E05-E875D36EB6E1}" srcOrd="0" destOrd="0" presId="urn:microsoft.com/office/officeart/2005/8/layout/radial6"/>
    <dgm:cxn modelId="{6EFD3A57-303F-4053-9510-6EC2E13337F1}" type="presOf" srcId="{3B41C503-1C3F-4342-A759-7B91F70BCA21}" destId="{C9035A99-87B2-4BDB-BB5F-A38C73A4D44E}" srcOrd="0" destOrd="0" presId="urn:microsoft.com/office/officeart/2005/8/layout/radial6"/>
    <dgm:cxn modelId="{BE979D57-6990-404A-9833-2A7B2C714CF6}" type="presOf" srcId="{7AEB2EF9-6CFB-4AFB-9918-BF3BD7E9A36E}" destId="{79653168-14C9-40B6-BADF-3CC4C3400D98}" srcOrd="0" destOrd="0" presId="urn:microsoft.com/office/officeart/2005/8/layout/radial6"/>
    <dgm:cxn modelId="{05714359-14C0-4CE6-ADD3-0B4A7AB43531}" srcId="{CDF8DC58-1A1A-413B-B9C5-8AA5A43BD59D}" destId="{F2292D1A-21A0-4FF5-9741-87B406B73845}" srcOrd="4" destOrd="0" parTransId="{E3275FBF-7197-4355-A2CE-29DB38013912}" sibTransId="{456DCA7D-0B03-4C4F-8F0D-5CABE23267BD}"/>
    <dgm:cxn modelId="{21CDC87F-11EC-422C-ABA7-398E54D466F5}" type="presOf" srcId="{172FD97F-7646-414A-A08E-E01C06E1D4D7}" destId="{5F4C1913-DA21-4AB1-B149-CC0FDDD86123}" srcOrd="0" destOrd="0" presId="urn:microsoft.com/office/officeart/2005/8/layout/radial6"/>
    <dgm:cxn modelId="{6CC0EC8A-FE3B-4008-A432-836D05E26C1B}" type="presOf" srcId="{456DCA7D-0B03-4C4F-8F0D-5CABE23267BD}" destId="{E2BB91E1-07D5-49C7-8ED7-04C85567ED9D}" srcOrd="0" destOrd="0" presId="urn:microsoft.com/office/officeart/2005/8/layout/radial6"/>
    <dgm:cxn modelId="{37C32E93-E7AF-4195-BE19-328E2EAB3BDA}" type="presOf" srcId="{CDF8DC58-1A1A-413B-B9C5-8AA5A43BD59D}" destId="{199A58F9-8FB0-4924-B1BC-D35800F7C8B6}" srcOrd="0" destOrd="0" presId="urn:microsoft.com/office/officeart/2005/8/layout/radial6"/>
    <dgm:cxn modelId="{6ED2219E-4094-4AC0-8C9F-C8996236F597}" srcId="{CDF8DC58-1A1A-413B-B9C5-8AA5A43BD59D}" destId="{4175671E-E49C-4536-8BAA-FFD1B37405A9}" srcOrd="0" destOrd="0" parTransId="{80023C6B-5767-47DE-903F-2F348B001C8F}" sibTransId="{BB3F30D7-87C5-492A-8A02-1747A83E815A}"/>
    <dgm:cxn modelId="{417E5CA7-6574-4467-9BE6-B173FA702282}" type="presOf" srcId="{F09CF8BA-DF17-4A57-8C27-24BC346276C2}" destId="{97A085DD-588F-4E4C-96C3-1A2AE3D758F0}" srcOrd="0" destOrd="0" presId="urn:microsoft.com/office/officeart/2005/8/layout/radial6"/>
    <dgm:cxn modelId="{5F43DDA9-4DE0-4044-9126-26EBBD34D0FA}" srcId="{CDF8DC58-1A1A-413B-B9C5-8AA5A43BD59D}" destId="{A87D326F-EE92-42FC-9315-3145B7200219}" srcOrd="6" destOrd="0" parTransId="{B6459E3F-D425-4F63-B7FD-273A11D25026}" sibTransId="{3AEE28C1-566D-4E70-9D8D-7C8C215D7151}"/>
    <dgm:cxn modelId="{97A9AAB0-566F-42D6-80F2-4D23986FC259}" type="presOf" srcId="{F2292D1A-21A0-4FF5-9741-87B406B73845}" destId="{8AB686AC-E095-4CCD-8E2C-918045C64288}" srcOrd="0" destOrd="0" presId="urn:microsoft.com/office/officeart/2005/8/layout/radial6"/>
    <dgm:cxn modelId="{FF00A0C2-FFA2-4481-9656-3FF35B4D316B}" type="presOf" srcId="{E00F27A4-5A2E-4D6D-A3D4-18ABAA0C8168}" destId="{54CEDF21-E8A4-4D78-8A64-1A11C4169F29}" srcOrd="0" destOrd="0" presId="urn:microsoft.com/office/officeart/2005/8/layout/radial6"/>
    <dgm:cxn modelId="{311CCFC2-2940-45FA-B2DF-C0B021CBC232}" srcId="{CDF8DC58-1A1A-413B-B9C5-8AA5A43BD59D}" destId="{1D895A3A-507B-4216-A0B6-A7FBAAE948ED}" srcOrd="5" destOrd="0" parTransId="{F5CA0941-2123-405D-ADA0-405160D4A763}" sibTransId="{E00F27A4-5A2E-4D6D-A3D4-18ABAA0C8168}"/>
    <dgm:cxn modelId="{8DE741C8-E789-4B47-ABDB-EBB75BAD7018}" srcId="{F09CF8BA-DF17-4A57-8C27-24BC346276C2}" destId="{CDF8DC58-1A1A-413B-B9C5-8AA5A43BD59D}" srcOrd="0" destOrd="0" parTransId="{69F49909-4D2C-4368-8F18-D6B5CB3E7DEC}" sibTransId="{B9F9A720-9BE4-42A3-9D7C-12C469F6D8AE}"/>
    <dgm:cxn modelId="{5960DCD3-71CE-4999-9334-B29BD691D1A3}" srcId="{CDF8DC58-1A1A-413B-B9C5-8AA5A43BD59D}" destId="{172FD97F-7646-414A-A08E-E01C06E1D4D7}" srcOrd="2" destOrd="0" parTransId="{3CD5BBFB-8F64-49D2-831B-204CE5AE20D3}" sibTransId="{3B41C503-1C3F-4342-A759-7B91F70BCA21}"/>
    <dgm:cxn modelId="{4A02CBF0-05E9-4A69-A4A0-35395BB98951}" type="presOf" srcId="{1D895A3A-507B-4216-A0B6-A7FBAAE948ED}" destId="{CAC01A7B-303F-4C8C-84FF-990B89DC6B74}" srcOrd="0" destOrd="0" presId="urn:microsoft.com/office/officeart/2005/8/layout/radial6"/>
    <dgm:cxn modelId="{447202FD-9994-4FBC-990B-8F2B4E4B6F8C}" srcId="{CDF8DC58-1A1A-413B-B9C5-8AA5A43BD59D}" destId="{EE00D326-9C56-40B1-B183-1A0766D63AE0}" srcOrd="1" destOrd="0" parTransId="{0D327E62-CECB-4CE9-8D00-0F7D1C14E273}" sibTransId="{7AEB2EF9-6CFB-4AFB-9918-BF3BD7E9A36E}"/>
    <dgm:cxn modelId="{A25037A1-AD00-4DF1-834F-1B6F73D13398}" type="presParOf" srcId="{97A085DD-588F-4E4C-96C3-1A2AE3D758F0}" destId="{199A58F9-8FB0-4924-B1BC-D35800F7C8B6}" srcOrd="0" destOrd="0" presId="urn:microsoft.com/office/officeart/2005/8/layout/radial6"/>
    <dgm:cxn modelId="{9FA50D79-7875-4F29-8E74-7C1E5394572A}" type="presParOf" srcId="{97A085DD-588F-4E4C-96C3-1A2AE3D758F0}" destId="{76CEFAE5-FEA6-40F6-AED0-68051B841FC9}" srcOrd="1" destOrd="0" presId="urn:microsoft.com/office/officeart/2005/8/layout/radial6"/>
    <dgm:cxn modelId="{78C775AE-2804-444A-B328-D01D497E3230}" type="presParOf" srcId="{97A085DD-588F-4E4C-96C3-1A2AE3D758F0}" destId="{C2EE1D73-1D9F-4DD5-BA71-AADEE76A98D8}" srcOrd="2" destOrd="0" presId="urn:microsoft.com/office/officeart/2005/8/layout/radial6"/>
    <dgm:cxn modelId="{8E4FD890-035F-412A-AC51-B075540BC0FE}" type="presParOf" srcId="{97A085DD-588F-4E4C-96C3-1A2AE3D758F0}" destId="{CCDCA6BC-A1D5-4BC7-B816-0CA840C7093B}" srcOrd="3" destOrd="0" presId="urn:microsoft.com/office/officeart/2005/8/layout/radial6"/>
    <dgm:cxn modelId="{2728BCDA-0A3D-4795-A9FC-07F62ED7FA3A}" type="presParOf" srcId="{97A085DD-588F-4E4C-96C3-1A2AE3D758F0}" destId="{57E7823D-4978-400C-807D-859FD057E617}" srcOrd="4" destOrd="0" presId="urn:microsoft.com/office/officeart/2005/8/layout/radial6"/>
    <dgm:cxn modelId="{4E8DC47F-0883-4449-BD8A-F7C80009596A}" type="presParOf" srcId="{97A085DD-588F-4E4C-96C3-1A2AE3D758F0}" destId="{9395A720-BF90-4A90-94F2-A9385C23FC18}" srcOrd="5" destOrd="0" presId="urn:microsoft.com/office/officeart/2005/8/layout/radial6"/>
    <dgm:cxn modelId="{F9A39854-A07E-4B40-8D45-7CB01AF057B6}" type="presParOf" srcId="{97A085DD-588F-4E4C-96C3-1A2AE3D758F0}" destId="{79653168-14C9-40B6-BADF-3CC4C3400D98}" srcOrd="6" destOrd="0" presId="urn:microsoft.com/office/officeart/2005/8/layout/radial6"/>
    <dgm:cxn modelId="{92D192DA-3DD1-4E23-8816-3B68B5B746D9}" type="presParOf" srcId="{97A085DD-588F-4E4C-96C3-1A2AE3D758F0}" destId="{5F4C1913-DA21-4AB1-B149-CC0FDDD86123}" srcOrd="7" destOrd="0" presId="urn:microsoft.com/office/officeart/2005/8/layout/radial6"/>
    <dgm:cxn modelId="{6A390866-18D6-4AC4-9FED-4136F470B4AA}" type="presParOf" srcId="{97A085DD-588F-4E4C-96C3-1A2AE3D758F0}" destId="{913556C9-46CC-4B6E-B859-7355A7F66632}" srcOrd="8" destOrd="0" presId="urn:microsoft.com/office/officeart/2005/8/layout/radial6"/>
    <dgm:cxn modelId="{0B8743F0-F49E-46BE-8C03-BB9A74A5A189}" type="presParOf" srcId="{97A085DD-588F-4E4C-96C3-1A2AE3D758F0}" destId="{C9035A99-87B2-4BDB-BB5F-A38C73A4D44E}" srcOrd="9" destOrd="0" presId="urn:microsoft.com/office/officeart/2005/8/layout/radial6"/>
    <dgm:cxn modelId="{7667E1E0-1833-4047-BBF0-81834D52FA4C}" type="presParOf" srcId="{97A085DD-588F-4E4C-96C3-1A2AE3D758F0}" destId="{D2171E0E-8060-4CFE-95A6-7758A6EF8A16}" srcOrd="10" destOrd="0" presId="urn:microsoft.com/office/officeart/2005/8/layout/radial6"/>
    <dgm:cxn modelId="{84E7C74F-82E8-4F6F-ADEB-417C20161187}" type="presParOf" srcId="{97A085DD-588F-4E4C-96C3-1A2AE3D758F0}" destId="{653CAE14-D351-40E4-9232-7081516CCC48}" srcOrd="11" destOrd="0" presId="urn:microsoft.com/office/officeart/2005/8/layout/radial6"/>
    <dgm:cxn modelId="{D73892BB-0782-4D7E-9727-3C5693CD369D}" type="presParOf" srcId="{97A085DD-588F-4E4C-96C3-1A2AE3D758F0}" destId="{DD470A25-ABB9-4413-8BBA-94A17059565F}" srcOrd="12" destOrd="0" presId="urn:microsoft.com/office/officeart/2005/8/layout/radial6"/>
    <dgm:cxn modelId="{CA80FB89-BC0A-4A64-BE60-A13415A7DB4E}" type="presParOf" srcId="{97A085DD-588F-4E4C-96C3-1A2AE3D758F0}" destId="{8AB686AC-E095-4CCD-8E2C-918045C64288}" srcOrd="13" destOrd="0" presId="urn:microsoft.com/office/officeart/2005/8/layout/radial6"/>
    <dgm:cxn modelId="{66C4BB37-CD4A-40CE-8806-E781284A49DD}" type="presParOf" srcId="{97A085DD-588F-4E4C-96C3-1A2AE3D758F0}" destId="{1FA62F30-D453-4431-8DB8-C696AAB9C3E9}" srcOrd="14" destOrd="0" presId="urn:microsoft.com/office/officeart/2005/8/layout/radial6"/>
    <dgm:cxn modelId="{F330524B-C921-416D-BF1A-64EE6DB26A56}" type="presParOf" srcId="{97A085DD-588F-4E4C-96C3-1A2AE3D758F0}" destId="{E2BB91E1-07D5-49C7-8ED7-04C85567ED9D}" srcOrd="15" destOrd="0" presId="urn:microsoft.com/office/officeart/2005/8/layout/radial6"/>
    <dgm:cxn modelId="{65F1F36E-590F-472D-BA5C-62D0293E56F0}" type="presParOf" srcId="{97A085DD-588F-4E4C-96C3-1A2AE3D758F0}" destId="{CAC01A7B-303F-4C8C-84FF-990B89DC6B74}" srcOrd="16" destOrd="0" presId="urn:microsoft.com/office/officeart/2005/8/layout/radial6"/>
    <dgm:cxn modelId="{D516C616-4C2D-49A2-8D43-D6EEB834099B}" type="presParOf" srcId="{97A085DD-588F-4E4C-96C3-1A2AE3D758F0}" destId="{FDFF4CA2-B71A-4503-BCC3-81A90601F057}" srcOrd="17" destOrd="0" presId="urn:microsoft.com/office/officeart/2005/8/layout/radial6"/>
    <dgm:cxn modelId="{D8223A44-87E2-45F2-ABDB-469E6A9E7CB7}" type="presParOf" srcId="{97A085DD-588F-4E4C-96C3-1A2AE3D758F0}" destId="{54CEDF21-E8A4-4D78-8A64-1A11C4169F29}" srcOrd="18" destOrd="0" presId="urn:microsoft.com/office/officeart/2005/8/layout/radial6"/>
    <dgm:cxn modelId="{1F7ACF77-B005-4690-B050-68A0DD59B573}" type="presParOf" srcId="{97A085DD-588F-4E4C-96C3-1A2AE3D758F0}" destId="{0713A4FA-8B42-4039-90B9-85EAA7FCFF85}" srcOrd="19" destOrd="0" presId="urn:microsoft.com/office/officeart/2005/8/layout/radial6"/>
    <dgm:cxn modelId="{748EBC4B-C54E-4388-A5C1-5FFC12D82EC3}" type="presParOf" srcId="{97A085DD-588F-4E4C-96C3-1A2AE3D758F0}" destId="{A98270DC-E652-4E38-AFD4-5FED4D0C88F0}" srcOrd="20" destOrd="0" presId="urn:microsoft.com/office/officeart/2005/8/layout/radial6"/>
    <dgm:cxn modelId="{66CBE541-48F3-4FDB-AB74-1D193B8F5C97}" type="presParOf" srcId="{97A085DD-588F-4E4C-96C3-1A2AE3D758F0}" destId="{E60F84B7-8D9F-4B9F-9E05-E875D36EB6E1}" srcOrd="21"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9CF8BA-DF17-4A57-8C27-24BC346276C2}" type="doc">
      <dgm:prSet loTypeId="urn:microsoft.com/office/officeart/2005/8/layout/radial6" loCatId="cycle" qsTypeId="urn:microsoft.com/office/officeart/2005/8/quickstyle/simple1" qsCatId="simple" csTypeId="urn:microsoft.com/office/officeart/2005/8/colors/accent2_4" csCatId="accent2" phldr="1"/>
      <dgm:spPr/>
      <dgm:t>
        <a:bodyPr/>
        <a:lstStyle/>
        <a:p>
          <a:endParaRPr lang="en-US"/>
        </a:p>
      </dgm:t>
    </dgm:pt>
    <dgm:pt modelId="{CDF8DC58-1A1A-413B-B9C5-8AA5A43BD59D}">
      <dgm:prSet phldrT="[Text]" custT="1"/>
      <dgm:spPr/>
      <dgm:t>
        <a:bodyPr/>
        <a:lstStyle/>
        <a:p>
          <a:r>
            <a:rPr lang="en-US" sz="1400"/>
            <a:t>CDC Core Elements</a:t>
          </a:r>
        </a:p>
      </dgm:t>
    </dgm:pt>
    <dgm:pt modelId="{69F49909-4D2C-4368-8F18-D6B5CB3E7DEC}" type="parTrans" cxnId="{8DE741C8-E789-4B47-ABDB-EBB75BAD7018}">
      <dgm:prSet/>
      <dgm:spPr/>
      <dgm:t>
        <a:bodyPr/>
        <a:lstStyle/>
        <a:p>
          <a:endParaRPr lang="en-US"/>
        </a:p>
      </dgm:t>
    </dgm:pt>
    <dgm:pt modelId="{B9F9A720-9BE4-42A3-9D7C-12C469F6D8AE}" type="sibTrans" cxnId="{8DE741C8-E789-4B47-ABDB-EBB75BAD7018}">
      <dgm:prSet/>
      <dgm:spPr/>
      <dgm:t>
        <a:bodyPr/>
        <a:lstStyle/>
        <a:p>
          <a:endParaRPr lang="en-US"/>
        </a:p>
      </dgm:t>
    </dgm:pt>
    <dgm:pt modelId="{4175671E-E49C-4536-8BAA-FFD1B37405A9}">
      <dgm:prSet phldrT="[Text]" custT="1"/>
      <dgm:spPr/>
      <dgm:t>
        <a:bodyPr/>
        <a:lstStyle/>
        <a:p>
          <a:r>
            <a:rPr lang="en-US" sz="1200"/>
            <a:t>Leadership commitment</a:t>
          </a:r>
        </a:p>
      </dgm:t>
    </dgm:pt>
    <dgm:pt modelId="{80023C6B-5767-47DE-903F-2F348B001C8F}" type="parTrans" cxnId="{6ED2219E-4094-4AC0-8C9F-C8996236F597}">
      <dgm:prSet/>
      <dgm:spPr/>
      <dgm:t>
        <a:bodyPr/>
        <a:lstStyle/>
        <a:p>
          <a:endParaRPr lang="en-US"/>
        </a:p>
      </dgm:t>
    </dgm:pt>
    <dgm:pt modelId="{BB3F30D7-87C5-492A-8A02-1747A83E815A}" type="sibTrans" cxnId="{6ED2219E-4094-4AC0-8C9F-C8996236F597}">
      <dgm:prSet/>
      <dgm:spPr/>
      <dgm:t>
        <a:bodyPr/>
        <a:lstStyle/>
        <a:p>
          <a:endParaRPr lang="en-US" sz="1400"/>
        </a:p>
      </dgm:t>
    </dgm:pt>
    <dgm:pt modelId="{EE00D326-9C56-40B1-B183-1A0766D63AE0}">
      <dgm:prSet phldrT="[Text]" custT="1"/>
      <dgm:spPr/>
      <dgm:t>
        <a:bodyPr/>
        <a:lstStyle/>
        <a:p>
          <a:r>
            <a:rPr lang="en-US" sz="1000"/>
            <a:t>Accountability</a:t>
          </a:r>
        </a:p>
      </dgm:t>
    </dgm:pt>
    <dgm:pt modelId="{0D327E62-CECB-4CE9-8D00-0F7D1C14E273}" type="parTrans" cxnId="{447202FD-9994-4FBC-990B-8F2B4E4B6F8C}">
      <dgm:prSet/>
      <dgm:spPr/>
      <dgm:t>
        <a:bodyPr/>
        <a:lstStyle/>
        <a:p>
          <a:endParaRPr lang="en-US"/>
        </a:p>
      </dgm:t>
    </dgm:pt>
    <dgm:pt modelId="{7AEB2EF9-6CFB-4AFB-9918-BF3BD7E9A36E}" type="sibTrans" cxnId="{447202FD-9994-4FBC-990B-8F2B4E4B6F8C}">
      <dgm:prSet/>
      <dgm:spPr/>
      <dgm:t>
        <a:bodyPr/>
        <a:lstStyle/>
        <a:p>
          <a:endParaRPr lang="en-US" sz="1400"/>
        </a:p>
      </dgm:t>
    </dgm:pt>
    <dgm:pt modelId="{172FD97F-7646-414A-A08E-E01C06E1D4D7}">
      <dgm:prSet phldrT="[Text]" custT="1"/>
      <dgm:spPr/>
      <dgm:t>
        <a:bodyPr/>
        <a:lstStyle/>
        <a:p>
          <a:r>
            <a:rPr lang="en-US" sz="1400"/>
            <a:t>Drug Expertise</a:t>
          </a:r>
        </a:p>
      </dgm:t>
    </dgm:pt>
    <dgm:pt modelId="{3CD5BBFB-8F64-49D2-831B-204CE5AE20D3}" type="parTrans" cxnId="{5960DCD3-71CE-4999-9334-B29BD691D1A3}">
      <dgm:prSet/>
      <dgm:spPr/>
      <dgm:t>
        <a:bodyPr/>
        <a:lstStyle/>
        <a:p>
          <a:endParaRPr lang="en-US"/>
        </a:p>
      </dgm:t>
    </dgm:pt>
    <dgm:pt modelId="{3B41C503-1C3F-4342-A759-7B91F70BCA21}" type="sibTrans" cxnId="{5960DCD3-71CE-4999-9334-B29BD691D1A3}">
      <dgm:prSet/>
      <dgm:spPr/>
      <dgm:t>
        <a:bodyPr/>
        <a:lstStyle/>
        <a:p>
          <a:endParaRPr lang="en-US" sz="1400"/>
        </a:p>
      </dgm:t>
    </dgm:pt>
    <dgm:pt modelId="{A87D326F-EE92-42FC-9315-3145B7200219}">
      <dgm:prSet phldrT="[Text]" custT="1"/>
      <dgm:spPr/>
      <dgm:t>
        <a:bodyPr/>
        <a:lstStyle/>
        <a:p>
          <a:r>
            <a:rPr lang="en-US" sz="1400"/>
            <a:t>Education</a:t>
          </a:r>
        </a:p>
      </dgm:t>
    </dgm:pt>
    <dgm:pt modelId="{B6459E3F-D425-4F63-B7FD-273A11D25026}" type="parTrans" cxnId="{5F43DDA9-4DE0-4044-9126-26EBBD34D0FA}">
      <dgm:prSet/>
      <dgm:spPr/>
      <dgm:t>
        <a:bodyPr/>
        <a:lstStyle/>
        <a:p>
          <a:endParaRPr lang="en-US"/>
        </a:p>
      </dgm:t>
    </dgm:pt>
    <dgm:pt modelId="{3AEE28C1-566D-4E70-9D8D-7C8C215D7151}" type="sibTrans" cxnId="{5F43DDA9-4DE0-4044-9126-26EBBD34D0FA}">
      <dgm:prSet/>
      <dgm:spPr/>
      <dgm:t>
        <a:bodyPr/>
        <a:lstStyle/>
        <a:p>
          <a:endParaRPr lang="en-US" sz="1400"/>
        </a:p>
      </dgm:t>
    </dgm:pt>
    <dgm:pt modelId="{C12C572D-97EA-4416-B3DC-3059F82DE337}">
      <dgm:prSet phldrT="[Text]" custT="1"/>
      <dgm:spPr/>
      <dgm:t>
        <a:bodyPr/>
        <a:lstStyle/>
        <a:p>
          <a:r>
            <a:rPr lang="en-US" sz="1400"/>
            <a:t>Action</a:t>
          </a:r>
        </a:p>
      </dgm:t>
    </dgm:pt>
    <dgm:pt modelId="{4BC6A67B-47A4-4676-B82B-5774D9DC929F}" type="parTrans" cxnId="{22B34556-25FA-4F93-A604-B1F6FBA4F8B5}">
      <dgm:prSet/>
      <dgm:spPr/>
      <dgm:t>
        <a:bodyPr/>
        <a:lstStyle/>
        <a:p>
          <a:endParaRPr lang="en-US"/>
        </a:p>
      </dgm:t>
    </dgm:pt>
    <dgm:pt modelId="{CFDBA977-E91E-4A67-A9CF-E885A4359FEC}" type="sibTrans" cxnId="{22B34556-25FA-4F93-A604-B1F6FBA4F8B5}">
      <dgm:prSet/>
      <dgm:spPr/>
      <dgm:t>
        <a:bodyPr/>
        <a:lstStyle/>
        <a:p>
          <a:endParaRPr lang="en-US" sz="1400"/>
        </a:p>
      </dgm:t>
    </dgm:pt>
    <dgm:pt modelId="{F2292D1A-21A0-4FF5-9741-87B406B73845}">
      <dgm:prSet phldrT="[Text]" custT="1"/>
      <dgm:spPr/>
      <dgm:t>
        <a:bodyPr/>
        <a:lstStyle/>
        <a:p>
          <a:r>
            <a:rPr lang="en-US" sz="1400"/>
            <a:t>Tracking</a:t>
          </a:r>
        </a:p>
      </dgm:t>
    </dgm:pt>
    <dgm:pt modelId="{E3275FBF-7197-4355-A2CE-29DB38013912}" type="parTrans" cxnId="{05714359-14C0-4CE6-ADD3-0B4A7AB43531}">
      <dgm:prSet/>
      <dgm:spPr/>
      <dgm:t>
        <a:bodyPr/>
        <a:lstStyle/>
        <a:p>
          <a:endParaRPr lang="en-US"/>
        </a:p>
      </dgm:t>
    </dgm:pt>
    <dgm:pt modelId="{456DCA7D-0B03-4C4F-8F0D-5CABE23267BD}" type="sibTrans" cxnId="{05714359-14C0-4CE6-ADD3-0B4A7AB43531}">
      <dgm:prSet/>
      <dgm:spPr/>
      <dgm:t>
        <a:bodyPr/>
        <a:lstStyle/>
        <a:p>
          <a:endParaRPr lang="en-US" sz="1400"/>
        </a:p>
      </dgm:t>
    </dgm:pt>
    <dgm:pt modelId="{1D895A3A-507B-4216-A0B6-A7FBAAE948ED}">
      <dgm:prSet phldrT="[Text]" custT="1"/>
      <dgm:spPr/>
      <dgm:t>
        <a:bodyPr/>
        <a:lstStyle/>
        <a:p>
          <a:r>
            <a:rPr lang="en-US" sz="1400"/>
            <a:t>Reporting</a:t>
          </a:r>
        </a:p>
      </dgm:t>
    </dgm:pt>
    <dgm:pt modelId="{F5CA0941-2123-405D-ADA0-405160D4A763}" type="parTrans" cxnId="{311CCFC2-2940-45FA-B2DF-C0B021CBC232}">
      <dgm:prSet/>
      <dgm:spPr/>
      <dgm:t>
        <a:bodyPr/>
        <a:lstStyle/>
        <a:p>
          <a:endParaRPr lang="en-US"/>
        </a:p>
      </dgm:t>
    </dgm:pt>
    <dgm:pt modelId="{E00F27A4-5A2E-4D6D-A3D4-18ABAA0C8168}" type="sibTrans" cxnId="{311CCFC2-2940-45FA-B2DF-C0B021CBC232}">
      <dgm:prSet/>
      <dgm:spPr/>
      <dgm:t>
        <a:bodyPr/>
        <a:lstStyle/>
        <a:p>
          <a:endParaRPr lang="en-US" sz="1400"/>
        </a:p>
      </dgm:t>
    </dgm:pt>
    <dgm:pt modelId="{CCB64C61-9567-46E4-B749-B475755355FE}">
      <dgm:prSet phldrT="[Text]"/>
      <dgm:spPr/>
      <dgm:t>
        <a:bodyPr/>
        <a:lstStyle/>
        <a:p>
          <a:endParaRPr lang="en-US" sz="1400"/>
        </a:p>
      </dgm:t>
    </dgm:pt>
    <dgm:pt modelId="{C299741A-E263-4722-AA2D-38715D0539B2}" type="parTrans" cxnId="{FBB66B48-18A2-4183-ADD7-D80C36C7F96E}">
      <dgm:prSet/>
      <dgm:spPr/>
      <dgm:t>
        <a:bodyPr/>
        <a:lstStyle/>
        <a:p>
          <a:endParaRPr lang="en-US"/>
        </a:p>
      </dgm:t>
    </dgm:pt>
    <dgm:pt modelId="{C7F5CAD1-E04F-4FA7-9AF5-EF0A06B951F8}" type="sibTrans" cxnId="{FBB66B48-18A2-4183-ADD7-D80C36C7F96E}">
      <dgm:prSet/>
      <dgm:spPr/>
      <dgm:t>
        <a:bodyPr/>
        <a:lstStyle/>
        <a:p>
          <a:endParaRPr lang="en-US"/>
        </a:p>
      </dgm:t>
    </dgm:pt>
    <dgm:pt modelId="{97A085DD-588F-4E4C-96C3-1A2AE3D758F0}" type="pres">
      <dgm:prSet presAssocID="{F09CF8BA-DF17-4A57-8C27-24BC346276C2}" presName="Name0" presStyleCnt="0">
        <dgm:presLayoutVars>
          <dgm:chMax val="1"/>
          <dgm:dir/>
          <dgm:animLvl val="ctr"/>
          <dgm:resizeHandles val="exact"/>
        </dgm:presLayoutVars>
      </dgm:prSet>
      <dgm:spPr/>
    </dgm:pt>
    <dgm:pt modelId="{199A58F9-8FB0-4924-B1BC-D35800F7C8B6}" type="pres">
      <dgm:prSet presAssocID="{CDF8DC58-1A1A-413B-B9C5-8AA5A43BD59D}" presName="centerShape" presStyleLbl="node0" presStyleIdx="0" presStyleCnt="1"/>
      <dgm:spPr/>
    </dgm:pt>
    <dgm:pt modelId="{76CEFAE5-FEA6-40F6-AED0-68051B841FC9}" type="pres">
      <dgm:prSet presAssocID="{4175671E-E49C-4536-8BAA-FFD1B37405A9}" presName="node" presStyleLbl="node1" presStyleIdx="0" presStyleCnt="7" custScaleX="106317">
        <dgm:presLayoutVars>
          <dgm:bulletEnabled val="1"/>
        </dgm:presLayoutVars>
      </dgm:prSet>
      <dgm:spPr/>
    </dgm:pt>
    <dgm:pt modelId="{C2EE1D73-1D9F-4DD5-BA71-AADEE76A98D8}" type="pres">
      <dgm:prSet presAssocID="{4175671E-E49C-4536-8BAA-FFD1B37405A9}" presName="dummy" presStyleCnt="0"/>
      <dgm:spPr/>
    </dgm:pt>
    <dgm:pt modelId="{CCDCA6BC-A1D5-4BC7-B816-0CA840C7093B}" type="pres">
      <dgm:prSet presAssocID="{BB3F30D7-87C5-492A-8A02-1747A83E815A}" presName="sibTrans" presStyleLbl="sibTrans2D1" presStyleIdx="0" presStyleCnt="7"/>
      <dgm:spPr/>
    </dgm:pt>
    <dgm:pt modelId="{57E7823D-4978-400C-807D-859FD057E617}" type="pres">
      <dgm:prSet presAssocID="{EE00D326-9C56-40B1-B183-1A0766D63AE0}" presName="node" presStyleLbl="node1" presStyleIdx="1" presStyleCnt="7" custScaleX="101791">
        <dgm:presLayoutVars>
          <dgm:bulletEnabled val="1"/>
        </dgm:presLayoutVars>
      </dgm:prSet>
      <dgm:spPr/>
    </dgm:pt>
    <dgm:pt modelId="{9395A720-BF90-4A90-94F2-A9385C23FC18}" type="pres">
      <dgm:prSet presAssocID="{EE00D326-9C56-40B1-B183-1A0766D63AE0}" presName="dummy" presStyleCnt="0"/>
      <dgm:spPr/>
    </dgm:pt>
    <dgm:pt modelId="{79653168-14C9-40B6-BADF-3CC4C3400D98}" type="pres">
      <dgm:prSet presAssocID="{7AEB2EF9-6CFB-4AFB-9918-BF3BD7E9A36E}" presName="sibTrans" presStyleLbl="sibTrans2D1" presStyleIdx="1" presStyleCnt="7"/>
      <dgm:spPr/>
    </dgm:pt>
    <dgm:pt modelId="{5F4C1913-DA21-4AB1-B149-CC0FDDD86123}" type="pres">
      <dgm:prSet presAssocID="{172FD97F-7646-414A-A08E-E01C06E1D4D7}" presName="node" presStyleLbl="node1" presStyleIdx="2" presStyleCnt="7">
        <dgm:presLayoutVars>
          <dgm:bulletEnabled val="1"/>
        </dgm:presLayoutVars>
      </dgm:prSet>
      <dgm:spPr/>
    </dgm:pt>
    <dgm:pt modelId="{913556C9-46CC-4B6E-B859-7355A7F66632}" type="pres">
      <dgm:prSet presAssocID="{172FD97F-7646-414A-A08E-E01C06E1D4D7}" presName="dummy" presStyleCnt="0"/>
      <dgm:spPr/>
    </dgm:pt>
    <dgm:pt modelId="{C9035A99-87B2-4BDB-BB5F-A38C73A4D44E}" type="pres">
      <dgm:prSet presAssocID="{3B41C503-1C3F-4342-A759-7B91F70BCA21}" presName="sibTrans" presStyleLbl="sibTrans2D1" presStyleIdx="2" presStyleCnt="7"/>
      <dgm:spPr/>
    </dgm:pt>
    <dgm:pt modelId="{D2171E0E-8060-4CFE-95A6-7758A6EF8A16}" type="pres">
      <dgm:prSet presAssocID="{C12C572D-97EA-4416-B3DC-3059F82DE337}" presName="node" presStyleLbl="node1" presStyleIdx="3" presStyleCnt="7">
        <dgm:presLayoutVars>
          <dgm:bulletEnabled val="1"/>
        </dgm:presLayoutVars>
      </dgm:prSet>
      <dgm:spPr/>
    </dgm:pt>
    <dgm:pt modelId="{653CAE14-D351-40E4-9232-7081516CCC48}" type="pres">
      <dgm:prSet presAssocID="{C12C572D-97EA-4416-B3DC-3059F82DE337}" presName="dummy" presStyleCnt="0"/>
      <dgm:spPr/>
    </dgm:pt>
    <dgm:pt modelId="{DD470A25-ABB9-4413-8BBA-94A17059565F}" type="pres">
      <dgm:prSet presAssocID="{CFDBA977-E91E-4A67-A9CF-E885A4359FEC}" presName="sibTrans" presStyleLbl="sibTrans2D1" presStyleIdx="3" presStyleCnt="7"/>
      <dgm:spPr/>
    </dgm:pt>
    <dgm:pt modelId="{8AB686AC-E095-4CCD-8E2C-918045C64288}" type="pres">
      <dgm:prSet presAssocID="{F2292D1A-21A0-4FF5-9741-87B406B73845}" presName="node" presStyleLbl="node1" presStyleIdx="4" presStyleCnt="7">
        <dgm:presLayoutVars>
          <dgm:bulletEnabled val="1"/>
        </dgm:presLayoutVars>
      </dgm:prSet>
      <dgm:spPr/>
    </dgm:pt>
    <dgm:pt modelId="{1FA62F30-D453-4431-8DB8-C696AAB9C3E9}" type="pres">
      <dgm:prSet presAssocID="{F2292D1A-21A0-4FF5-9741-87B406B73845}" presName="dummy" presStyleCnt="0"/>
      <dgm:spPr/>
    </dgm:pt>
    <dgm:pt modelId="{E2BB91E1-07D5-49C7-8ED7-04C85567ED9D}" type="pres">
      <dgm:prSet presAssocID="{456DCA7D-0B03-4C4F-8F0D-5CABE23267BD}" presName="sibTrans" presStyleLbl="sibTrans2D1" presStyleIdx="4" presStyleCnt="7"/>
      <dgm:spPr/>
    </dgm:pt>
    <dgm:pt modelId="{CAC01A7B-303F-4C8C-84FF-990B89DC6B74}" type="pres">
      <dgm:prSet presAssocID="{1D895A3A-507B-4216-A0B6-A7FBAAE948ED}" presName="node" presStyleLbl="node1" presStyleIdx="5" presStyleCnt="7">
        <dgm:presLayoutVars>
          <dgm:bulletEnabled val="1"/>
        </dgm:presLayoutVars>
      </dgm:prSet>
      <dgm:spPr/>
    </dgm:pt>
    <dgm:pt modelId="{FDFF4CA2-B71A-4503-BCC3-81A90601F057}" type="pres">
      <dgm:prSet presAssocID="{1D895A3A-507B-4216-A0B6-A7FBAAE948ED}" presName="dummy" presStyleCnt="0"/>
      <dgm:spPr/>
    </dgm:pt>
    <dgm:pt modelId="{54CEDF21-E8A4-4D78-8A64-1A11C4169F29}" type="pres">
      <dgm:prSet presAssocID="{E00F27A4-5A2E-4D6D-A3D4-18ABAA0C8168}" presName="sibTrans" presStyleLbl="sibTrans2D1" presStyleIdx="5" presStyleCnt="7"/>
      <dgm:spPr/>
    </dgm:pt>
    <dgm:pt modelId="{0713A4FA-8B42-4039-90B9-85EAA7FCFF85}" type="pres">
      <dgm:prSet presAssocID="{A87D326F-EE92-42FC-9315-3145B7200219}" presName="node" presStyleLbl="node1" presStyleIdx="6" presStyleCnt="7">
        <dgm:presLayoutVars>
          <dgm:bulletEnabled val="1"/>
        </dgm:presLayoutVars>
      </dgm:prSet>
      <dgm:spPr/>
    </dgm:pt>
    <dgm:pt modelId="{A98270DC-E652-4E38-AFD4-5FED4D0C88F0}" type="pres">
      <dgm:prSet presAssocID="{A87D326F-EE92-42FC-9315-3145B7200219}" presName="dummy" presStyleCnt="0"/>
      <dgm:spPr/>
    </dgm:pt>
    <dgm:pt modelId="{E60F84B7-8D9F-4B9F-9E05-E875D36EB6E1}" type="pres">
      <dgm:prSet presAssocID="{3AEE28C1-566D-4E70-9D8D-7C8C215D7151}" presName="sibTrans" presStyleLbl="sibTrans2D1" presStyleIdx="6" presStyleCnt="7"/>
      <dgm:spPr/>
    </dgm:pt>
  </dgm:ptLst>
  <dgm:cxnLst>
    <dgm:cxn modelId="{83172904-29D1-4B9A-8F63-7A8DB533C0CF}" type="presOf" srcId="{A87D326F-EE92-42FC-9315-3145B7200219}" destId="{0713A4FA-8B42-4039-90B9-85EAA7FCFF85}" srcOrd="0" destOrd="0" presId="urn:microsoft.com/office/officeart/2005/8/layout/radial6"/>
    <dgm:cxn modelId="{75AB8D2F-A13B-4A86-B43F-CD4D860157B1}" type="presOf" srcId="{4175671E-E49C-4536-8BAA-FFD1B37405A9}" destId="{76CEFAE5-FEA6-40F6-AED0-68051B841FC9}" srcOrd="0" destOrd="0" presId="urn:microsoft.com/office/officeart/2005/8/layout/radial6"/>
    <dgm:cxn modelId="{8E293434-646D-4E5E-A3D3-CFFED8F2BFBC}" type="presOf" srcId="{EE00D326-9C56-40B1-B183-1A0766D63AE0}" destId="{57E7823D-4978-400C-807D-859FD057E617}" srcOrd="0" destOrd="0" presId="urn:microsoft.com/office/officeart/2005/8/layout/radial6"/>
    <dgm:cxn modelId="{6F0A4B3C-D066-4A7C-A9F7-F88FD297AEE0}" type="presOf" srcId="{BB3F30D7-87C5-492A-8A02-1747A83E815A}" destId="{CCDCA6BC-A1D5-4BC7-B816-0CA840C7093B}" srcOrd="0" destOrd="0" presId="urn:microsoft.com/office/officeart/2005/8/layout/radial6"/>
    <dgm:cxn modelId="{FEC6965F-0689-4AA8-82D6-E1049DFFA852}" type="presOf" srcId="{C12C572D-97EA-4416-B3DC-3059F82DE337}" destId="{D2171E0E-8060-4CFE-95A6-7758A6EF8A16}" srcOrd="0" destOrd="0" presId="urn:microsoft.com/office/officeart/2005/8/layout/radial6"/>
    <dgm:cxn modelId="{FBB66B48-18A2-4183-ADD7-D80C36C7F96E}" srcId="{F09CF8BA-DF17-4A57-8C27-24BC346276C2}" destId="{CCB64C61-9567-46E4-B749-B475755355FE}" srcOrd="1" destOrd="0" parTransId="{C299741A-E263-4722-AA2D-38715D0539B2}" sibTransId="{C7F5CAD1-E04F-4FA7-9AF5-EF0A06B951F8}"/>
    <dgm:cxn modelId="{37B0F855-2997-424E-90B9-D1D01B236BE8}" type="presOf" srcId="{CFDBA977-E91E-4A67-A9CF-E885A4359FEC}" destId="{DD470A25-ABB9-4413-8BBA-94A17059565F}" srcOrd="0" destOrd="0" presId="urn:microsoft.com/office/officeart/2005/8/layout/radial6"/>
    <dgm:cxn modelId="{22B34556-25FA-4F93-A604-B1F6FBA4F8B5}" srcId="{CDF8DC58-1A1A-413B-B9C5-8AA5A43BD59D}" destId="{C12C572D-97EA-4416-B3DC-3059F82DE337}" srcOrd="3" destOrd="0" parTransId="{4BC6A67B-47A4-4676-B82B-5774D9DC929F}" sibTransId="{CFDBA977-E91E-4A67-A9CF-E885A4359FEC}"/>
    <dgm:cxn modelId="{91377756-A372-4BFA-93D0-2A5CCE3EF51B}" type="presOf" srcId="{3AEE28C1-566D-4E70-9D8D-7C8C215D7151}" destId="{E60F84B7-8D9F-4B9F-9E05-E875D36EB6E1}" srcOrd="0" destOrd="0" presId="urn:microsoft.com/office/officeart/2005/8/layout/radial6"/>
    <dgm:cxn modelId="{6EFD3A57-303F-4053-9510-6EC2E13337F1}" type="presOf" srcId="{3B41C503-1C3F-4342-A759-7B91F70BCA21}" destId="{C9035A99-87B2-4BDB-BB5F-A38C73A4D44E}" srcOrd="0" destOrd="0" presId="urn:microsoft.com/office/officeart/2005/8/layout/radial6"/>
    <dgm:cxn modelId="{BE979D57-6990-404A-9833-2A7B2C714CF6}" type="presOf" srcId="{7AEB2EF9-6CFB-4AFB-9918-BF3BD7E9A36E}" destId="{79653168-14C9-40B6-BADF-3CC4C3400D98}" srcOrd="0" destOrd="0" presId="urn:microsoft.com/office/officeart/2005/8/layout/radial6"/>
    <dgm:cxn modelId="{05714359-14C0-4CE6-ADD3-0B4A7AB43531}" srcId="{CDF8DC58-1A1A-413B-B9C5-8AA5A43BD59D}" destId="{F2292D1A-21A0-4FF5-9741-87B406B73845}" srcOrd="4" destOrd="0" parTransId="{E3275FBF-7197-4355-A2CE-29DB38013912}" sibTransId="{456DCA7D-0B03-4C4F-8F0D-5CABE23267BD}"/>
    <dgm:cxn modelId="{21CDC87F-11EC-422C-ABA7-398E54D466F5}" type="presOf" srcId="{172FD97F-7646-414A-A08E-E01C06E1D4D7}" destId="{5F4C1913-DA21-4AB1-B149-CC0FDDD86123}" srcOrd="0" destOrd="0" presId="urn:microsoft.com/office/officeart/2005/8/layout/radial6"/>
    <dgm:cxn modelId="{6CC0EC8A-FE3B-4008-A432-836D05E26C1B}" type="presOf" srcId="{456DCA7D-0B03-4C4F-8F0D-5CABE23267BD}" destId="{E2BB91E1-07D5-49C7-8ED7-04C85567ED9D}" srcOrd="0" destOrd="0" presId="urn:microsoft.com/office/officeart/2005/8/layout/radial6"/>
    <dgm:cxn modelId="{37C32E93-E7AF-4195-BE19-328E2EAB3BDA}" type="presOf" srcId="{CDF8DC58-1A1A-413B-B9C5-8AA5A43BD59D}" destId="{199A58F9-8FB0-4924-B1BC-D35800F7C8B6}" srcOrd="0" destOrd="0" presId="urn:microsoft.com/office/officeart/2005/8/layout/radial6"/>
    <dgm:cxn modelId="{6ED2219E-4094-4AC0-8C9F-C8996236F597}" srcId="{CDF8DC58-1A1A-413B-B9C5-8AA5A43BD59D}" destId="{4175671E-E49C-4536-8BAA-FFD1B37405A9}" srcOrd="0" destOrd="0" parTransId="{80023C6B-5767-47DE-903F-2F348B001C8F}" sibTransId="{BB3F30D7-87C5-492A-8A02-1747A83E815A}"/>
    <dgm:cxn modelId="{417E5CA7-6574-4467-9BE6-B173FA702282}" type="presOf" srcId="{F09CF8BA-DF17-4A57-8C27-24BC346276C2}" destId="{97A085DD-588F-4E4C-96C3-1A2AE3D758F0}" srcOrd="0" destOrd="0" presId="urn:microsoft.com/office/officeart/2005/8/layout/radial6"/>
    <dgm:cxn modelId="{5F43DDA9-4DE0-4044-9126-26EBBD34D0FA}" srcId="{CDF8DC58-1A1A-413B-B9C5-8AA5A43BD59D}" destId="{A87D326F-EE92-42FC-9315-3145B7200219}" srcOrd="6" destOrd="0" parTransId="{B6459E3F-D425-4F63-B7FD-273A11D25026}" sibTransId="{3AEE28C1-566D-4E70-9D8D-7C8C215D7151}"/>
    <dgm:cxn modelId="{97A9AAB0-566F-42D6-80F2-4D23986FC259}" type="presOf" srcId="{F2292D1A-21A0-4FF5-9741-87B406B73845}" destId="{8AB686AC-E095-4CCD-8E2C-918045C64288}" srcOrd="0" destOrd="0" presId="urn:microsoft.com/office/officeart/2005/8/layout/radial6"/>
    <dgm:cxn modelId="{FF00A0C2-FFA2-4481-9656-3FF35B4D316B}" type="presOf" srcId="{E00F27A4-5A2E-4D6D-A3D4-18ABAA0C8168}" destId="{54CEDF21-E8A4-4D78-8A64-1A11C4169F29}" srcOrd="0" destOrd="0" presId="urn:microsoft.com/office/officeart/2005/8/layout/radial6"/>
    <dgm:cxn modelId="{311CCFC2-2940-45FA-B2DF-C0B021CBC232}" srcId="{CDF8DC58-1A1A-413B-B9C5-8AA5A43BD59D}" destId="{1D895A3A-507B-4216-A0B6-A7FBAAE948ED}" srcOrd="5" destOrd="0" parTransId="{F5CA0941-2123-405D-ADA0-405160D4A763}" sibTransId="{E00F27A4-5A2E-4D6D-A3D4-18ABAA0C8168}"/>
    <dgm:cxn modelId="{8DE741C8-E789-4B47-ABDB-EBB75BAD7018}" srcId="{F09CF8BA-DF17-4A57-8C27-24BC346276C2}" destId="{CDF8DC58-1A1A-413B-B9C5-8AA5A43BD59D}" srcOrd="0" destOrd="0" parTransId="{69F49909-4D2C-4368-8F18-D6B5CB3E7DEC}" sibTransId="{B9F9A720-9BE4-42A3-9D7C-12C469F6D8AE}"/>
    <dgm:cxn modelId="{5960DCD3-71CE-4999-9334-B29BD691D1A3}" srcId="{CDF8DC58-1A1A-413B-B9C5-8AA5A43BD59D}" destId="{172FD97F-7646-414A-A08E-E01C06E1D4D7}" srcOrd="2" destOrd="0" parTransId="{3CD5BBFB-8F64-49D2-831B-204CE5AE20D3}" sibTransId="{3B41C503-1C3F-4342-A759-7B91F70BCA21}"/>
    <dgm:cxn modelId="{4A02CBF0-05E9-4A69-A4A0-35395BB98951}" type="presOf" srcId="{1D895A3A-507B-4216-A0B6-A7FBAAE948ED}" destId="{CAC01A7B-303F-4C8C-84FF-990B89DC6B74}" srcOrd="0" destOrd="0" presId="urn:microsoft.com/office/officeart/2005/8/layout/radial6"/>
    <dgm:cxn modelId="{447202FD-9994-4FBC-990B-8F2B4E4B6F8C}" srcId="{CDF8DC58-1A1A-413B-B9C5-8AA5A43BD59D}" destId="{EE00D326-9C56-40B1-B183-1A0766D63AE0}" srcOrd="1" destOrd="0" parTransId="{0D327E62-CECB-4CE9-8D00-0F7D1C14E273}" sibTransId="{7AEB2EF9-6CFB-4AFB-9918-BF3BD7E9A36E}"/>
    <dgm:cxn modelId="{A25037A1-AD00-4DF1-834F-1B6F73D13398}" type="presParOf" srcId="{97A085DD-588F-4E4C-96C3-1A2AE3D758F0}" destId="{199A58F9-8FB0-4924-B1BC-D35800F7C8B6}" srcOrd="0" destOrd="0" presId="urn:microsoft.com/office/officeart/2005/8/layout/radial6"/>
    <dgm:cxn modelId="{9FA50D79-7875-4F29-8E74-7C1E5394572A}" type="presParOf" srcId="{97A085DD-588F-4E4C-96C3-1A2AE3D758F0}" destId="{76CEFAE5-FEA6-40F6-AED0-68051B841FC9}" srcOrd="1" destOrd="0" presId="urn:microsoft.com/office/officeart/2005/8/layout/radial6"/>
    <dgm:cxn modelId="{78C775AE-2804-444A-B328-D01D497E3230}" type="presParOf" srcId="{97A085DD-588F-4E4C-96C3-1A2AE3D758F0}" destId="{C2EE1D73-1D9F-4DD5-BA71-AADEE76A98D8}" srcOrd="2" destOrd="0" presId="urn:microsoft.com/office/officeart/2005/8/layout/radial6"/>
    <dgm:cxn modelId="{8E4FD890-035F-412A-AC51-B075540BC0FE}" type="presParOf" srcId="{97A085DD-588F-4E4C-96C3-1A2AE3D758F0}" destId="{CCDCA6BC-A1D5-4BC7-B816-0CA840C7093B}" srcOrd="3" destOrd="0" presId="urn:microsoft.com/office/officeart/2005/8/layout/radial6"/>
    <dgm:cxn modelId="{2728BCDA-0A3D-4795-A9FC-07F62ED7FA3A}" type="presParOf" srcId="{97A085DD-588F-4E4C-96C3-1A2AE3D758F0}" destId="{57E7823D-4978-400C-807D-859FD057E617}" srcOrd="4" destOrd="0" presId="urn:microsoft.com/office/officeart/2005/8/layout/radial6"/>
    <dgm:cxn modelId="{4E8DC47F-0883-4449-BD8A-F7C80009596A}" type="presParOf" srcId="{97A085DD-588F-4E4C-96C3-1A2AE3D758F0}" destId="{9395A720-BF90-4A90-94F2-A9385C23FC18}" srcOrd="5" destOrd="0" presId="urn:microsoft.com/office/officeart/2005/8/layout/radial6"/>
    <dgm:cxn modelId="{F9A39854-A07E-4B40-8D45-7CB01AF057B6}" type="presParOf" srcId="{97A085DD-588F-4E4C-96C3-1A2AE3D758F0}" destId="{79653168-14C9-40B6-BADF-3CC4C3400D98}" srcOrd="6" destOrd="0" presId="urn:microsoft.com/office/officeart/2005/8/layout/radial6"/>
    <dgm:cxn modelId="{92D192DA-3DD1-4E23-8816-3B68B5B746D9}" type="presParOf" srcId="{97A085DD-588F-4E4C-96C3-1A2AE3D758F0}" destId="{5F4C1913-DA21-4AB1-B149-CC0FDDD86123}" srcOrd="7" destOrd="0" presId="urn:microsoft.com/office/officeart/2005/8/layout/radial6"/>
    <dgm:cxn modelId="{6A390866-18D6-4AC4-9FED-4136F470B4AA}" type="presParOf" srcId="{97A085DD-588F-4E4C-96C3-1A2AE3D758F0}" destId="{913556C9-46CC-4B6E-B859-7355A7F66632}" srcOrd="8" destOrd="0" presId="urn:microsoft.com/office/officeart/2005/8/layout/radial6"/>
    <dgm:cxn modelId="{0B8743F0-F49E-46BE-8C03-BB9A74A5A189}" type="presParOf" srcId="{97A085DD-588F-4E4C-96C3-1A2AE3D758F0}" destId="{C9035A99-87B2-4BDB-BB5F-A38C73A4D44E}" srcOrd="9" destOrd="0" presId="urn:microsoft.com/office/officeart/2005/8/layout/radial6"/>
    <dgm:cxn modelId="{7667E1E0-1833-4047-BBF0-81834D52FA4C}" type="presParOf" srcId="{97A085DD-588F-4E4C-96C3-1A2AE3D758F0}" destId="{D2171E0E-8060-4CFE-95A6-7758A6EF8A16}" srcOrd="10" destOrd="0" presId="urn:microsoft.com/office/officeart/2005/8/layout/radial6"/>
    <dgm:cxn modelId="{84E7C74F-82E8-4F6F-ADEB-417C20161187}" type="presParOf" srcId="{97A085DD-588F-4E4C-96C3-1A2AE3D758F0}" destId="{653CAE14-D351-40E4-9232-7081516CCC48}" srcOrd="11" destOrd="0" presId="urn:microsoft.com/office/officeart/2005/8/layout/radial6"/>
    <dgm:cxn modelId="{D73892BB-0782-4D7E-9727-3C5693CD369D}" type="presParOf" srcId="{97A085DD-588F-4E4C-96C3-1A2AE3D758F0}" destId="{DD470A25-ABB9-4413-8BBA-94A17059565F}" srcOrd="12" destOrd="0" presId="urn:microsoft.com/office/officeart/2005/8/layout/radial6"/>
    <dgm:cxn modelId="{CA80FB89-BC0A-4A64-BE60-A13415A7DB4E}" type="presParOf" srcId="{97A085DD-588F-4E4C-96C3-1A2AE3D758F0}" destId="{8AB686AC-E095-4CCD-8E2C-918045C64288}" srcOrd="13" destOrd="0" presId="urn:microsoft.com/office/officeart/2005/8/layout/radial6"/>
    <dgm:cxn modelId="{66C4BB37-CD4A-40CE-8806-E781284A49DD}" type="presParOf" srcId="{97A085DD-588F-4E4C-96C3-1A2AE3D758F0}" destId="{1FA62F30-D453-4431-8DB8-C696AAB9C3E9}" srcOrd="14" destOrd="0" presId="urn:microsoft.com/office/officeart/2005/8/layout/radial6"/>
    <dgm:cxn modelId="{F330524B-C921-416D-BF1A-64EE6DB26A56}" type="presParOf" srcId="{97A085DD-588F-4E4C-96C3-1A2AE3D758F0}" destId="{E2BB91E1-07D5-49C7-8ED7-04C85567ED9D}" srcOrd="15" destOrd="0" presId="urn:microsoft.com/office/officeart/2005/8/layout/radial6"/>
    <dgm:cxn modelId="{65F1F36E-590F-472D-BA5C-62D0293E56F0}" type="presParOf" srcId="{97A085DD-588F-4E4C-96C3-1A2AE3D758F0}" destId="{CAC01A7B-303F-4C8C-84FF-990B89DC6B74}" srcOrd="16" destOrd="0" presId="urn:microsoft.com/office/officeart/2005/8/layout/radial6"/>
    <dgm:cxn modelId="{D516C616-4C2D-49A2-8D43-D6EEB834099B}" type="presParOf" srcId="{97A085DD-588F-4E4C-96C3-1A2AE3D758F0}" destId="{FDFF4CA2-B71A-4503-BCC3-81A90601F057}" srcOrd="17" destOrd="0" presId="urn:microsoft.com/office/officeart/2005/8/layout/radial6"/>
    <dgm:cxn modelId="{D8223A44-87E2-45F2-ABDB-469E6A9E7CB7}" type="presParOf" srcId="{97A085DD-588F-4E4C-96C3-1A2AE3D758F0}" destId="{54CEDF21-E8A4-4D78-8A64-1A11C4169F29}" srcOrd="18" destOrd="0" presId="urn:microsoft.com/office/officeart/2005/8/layout/radial6"/>
    <dgm:cxn modelId="{1F7ACF77-B005-4690-B050-68A0DD59B573}" type="presParOf" srcId="{97A085DD-588F-4E4C-96C3-1A2AE3D758F0}" destId="{0713A4FA-8B42-4039-90B9-85EAA7FCFF85}" srcOrd="19" destOrd="0" presId="urn:microsoft.com/office/officeart/2005/8/layout/radial6"/>
    <dgm:cxn modelId="{748EBC4B-C54E-4388-A5C1-5FFC12D82EC3}" type="presParOf" srcId="{97A085DD-588F-4E4C-96C3-1A2AE3D758F0}" destId="{A98270DC-E652-4E38-AFD4-5FED4D0C88F0}" srcOrd="20" destOrd="0" presId="urn:microsoft.com/office/officeart/2005/8/layout/radial6"/>
    <dgm:cxn modelId="{66CBE541-48F3-4FDB-AB74-1D193B8F5C97}" type="presParOf" srcId="{97A085DD-588F-4E4C-96C3-1A2AE3D758F0}" destId="{E60F84B7-8D9F-4B9F-9E05-E875D36EB6E1}" srcOrd="21"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B68149F-EFBF-4D3C-B119-8161364AB867}" type="doc">
      <dgm:prSet loTypeId="urn:microsoft.com/office/officeart/2005/8/layout/process4" loCatId="process" qsTypeId="urn:microsoft.com/office/officeart/2005/8/quickstyle/simple2" qsCatId="simple" csTypeId="urn:microsoft.com/office/officeart/2005/8/colors/accent1_2" csCatId="accent1" phldr="1"/>
      <dgm:spPr/>
      <dgm:t>
        <a:bodyPr/>
        <a:lstStyle/>
        <a:p>
          <a:endParaRPr lang="en-US"/>
        </a:p>
      </dgm:t>
    </dgm:pt>
    <dgm:pt modelId="{2071C740-1C63-49EE-B9D9-4F20E1939CE3}">
      <dgm:prSet/>
      <dgm:spPr/>
      <dgm:t>
        <a:bodyPr/>
        <a:lstStyle/>
        <a:p>
          <a:r>
            <a:rPr lang="en-US" b="0" i="0" baseline="0"/>
            <a:t>Ask 5 staff</a:t>
          </a:r>
          <a:endParaRPr lang="en-US"/>
        </a:p>
      </dgm:t>
    </dgm:pt>
    <dgm:pt modelId="{6BCA9B65-8487-4884-A8BE-7F4E6A4181DE}" type="parTrans" cxnId="{B450890C-83C5-4699-82AC-7300D078EBC8}">
      <dgm:prSet/>
      <dgm:spPr/>
      <dgm:t>
        <a:bodyPr/>
        <a:lstStyle/>
        <a:p>
          <a:endParaRPr lang="en-US"/>
        </a:p>
      </dgm:t>
    </dgm:pt>
    <dgm:pt modelId="{D77D9E7E-FE2A-411B-A72F-C7534776C53F}" type="sibTrans" cxnId="{B450890C-83C5-4699-82AC-7300D078EBC8}">
      <dgm:prSet/>
      <dgm:spPr/>
      <dgm:t>
        <a:bodyPr/>
        <a:lstStyle/>
        <a:p>
          <a:endParaRPr lang="en-US"/>
        </a:p>
      </dgm:t>
    </dgm:pt>
    <dgm:pt modelId="{F5BA37B5-5BB2-47C2-B163-859DDEBF5C2F}">
      <dgm:prSet/>
      <dgm:spPr/>
      <dgm:t>
        <a:bodyPr/>
        <a:lstStyle/>
        <a:p>
          <a:r>
            <a:rPr lang="en-US" b="0" i="0" baseline="0"/>
            <a:t>WHO does it</a:t>
          </a:r>
          <a:endParaRPr lang="en-US"/>
        </a:p>
      </dgm:t>
    </dgm:pt>
    <dgm:pt modelId="{BA66B896-9AB2-43CD-A9DC-411309D0DA72}" type="parTrans" cxnId="{0C9D0431-DB29-4690-B640-9977A28875B3}">
      <dgm:prSet/>
      <dgm:spPr/>
      <dgm:t>
        <a:bodyPr/>
        <a:lstStyle/>
        <a:p>
          <a:endParaRPr lang="en-US"/>
        </a:p>
      </dgm:t>
    </dgm:pt>
    <dgm:pt modelId="{2469C6E8-8632-4083-8412-6E50EAB1231B}" type="sibTrans" cxnId="{0C9D0431-DB29-4690-B640-9977A28875B3}">
      <dgm:prSet/>
      <dgm:spPr/>
      <dgm:t>
        <a:bodyPr/>
        <a:lstStyle/>
        <a:p>
          <a:endParaRPr lang="en-US"/>
        </a:p>
      </dgm:t>
    </dgm:pt>
    <dgm:pt modelId="{3D1D9ED6-049E-4F15-B095-5A44A02728CA}">
      <dgm:prSet/>
      <dgm:spPr/>
      <dgm:t>
        <a:bodyPr/>
        <a:lstStyle/>
        <a:p>
          <a:r>
            <a:rPr lang="en-US" b="0" i="0" baseline="0"/>
            <a:t>WHEN should it be done</a:t>
          </a:r>
          <a:endParaRPr lang="en-US"/>
        </a:p>
      </dgm:t>
    </dgm:pt>
    <dgm:pt modelId="{D3AA2E84-1A78-4C5D-9ADC-7FD9625A45C9}" type="parTrans" cxnId="{B2B233BB-5511-4E26-A4FE-828895106794}">
      <dgm:prSet/>
      <dgm:spPr/>
      <dgm:t>
        <a:bodyPr/>
        <a:lstStyle/>
        <a:p>
          <a:endParaRPr lang="en-US"/>
        </a:p>
      </dgm:t>
    </dgm:pt>
    <dgm:pt modelId="{44FA2B57-AD1C-4753-B922-AF0FE2F82114}" type="sibTrans" cxnId="{B2B233BB-5511-4E26-A4FE-828895106794}">
      <dgm:prSet/>
      <dgm:spPr/>
      <dgm:t>
        <a:bodyPr/>
        <a:lstStyle/>
        <a:p>
          <a:endParaRPr lang="en-US"/>
        </a:p>
      </dgm:t>
    </dgm:pt>
    <dgm:pt modelId="{4A359F5C-9202-4905-8884-E89C91595B04}">
      <dgm:prSet/>
      <dgm:spPr/>
      <dgm:t>
        <a:bodyPr/>
        <a:lstStyle/>
        <a:p>
          <a:r>
            <a:rPr lang="en-US" b="0" i="0" baseline="0"/>
            <a:t>WHERE is it done</a:t>
          </a:r>
          <a:endParaRPr lang="en-US"/>
        </a:p>
      </dgm:t>
    </dgm:pt>
    <dgm:pt modelId="{4ECB8979-BADC-451C-803F-B9DEE2B4A33C}" type="parTrans" cxnId="{A273C5DF-C9C9-4595-891C-F7E6D321B117}">
      <dgm:prSet/>
      <dgm:spPr/>
      <dgm:t>
        <a:bodyPr/>
        <a:lstStyle/>
        <a:p>
          <a:endParaRPr lang="en-US"/>
        </a:p>
      </dgm:t>
    </dgm:pt>
    <dgm:pt modelId="{9E316727-684F-49F5-B897-2844EB2C6706}" type="sibTrans" cxnId="{A273C5DF-C9C9-4595-891C-F7E6D321B117}">
      <dgm:prSet/>
      <dgm:spPr/>
      <dgm:t>
        <a:bodyPr/>
        <a:lstStyle/>
        <a:p>
          <a:endParaRPr lang="en-US"/>
        </a:p>
      </dgm:t>
    </dgm:pt>
    <dgm:pt modelId="{3ADB7653-FE1A-46CB-A405-D2105E8C58CE}">
      <dgm:prSet/>
      <dgm:spPr/>
      <dgm:t>
        <a:bodyPr/>
        <a:lstStyle/>
        <a:p>
          <a:r>
            <a:rPr lang="en-US" b="0" i="0" baseline="0"/>
            <a:t>HOW is it done</a:t>
          </a:r>
          <a:endParaRPr lang="en-US"/>
        </a:p>
      </dgm:t>
    </dgm:pt>
    <dgm:pt modelId="{4966CB35-B11F-40EB-B54B-0C854CE840BC}" type="parTrans" cxnId="{2ADA38E7-2426-4C66-92A4-DD1E34392E66}">
      <dgm:prSet/>
      <dgm:spPr/>
      <dgm:t>
        <a:bodyPr/>
        <a:lstStyle/>
        <a:p>
          <a:endParaRPr lang="en-US"/>
        </a:p>
      </dgm:t>
    </dgm:pt>
    <dgm:pt modelId="{A0F603F1-300F-4BA9-A6CF-0711B830484E}" type="sibTrans" cxnId="{2ADA38E7-2426-4C66-92A4-DD1E34392E66}">
      <dgm:prSet/>
      <dgm:spPr/>
      <dgm:t>
        <a:bodyPr/>
        <a:lstStyle/>
        <a:p>
          <a:endParaRPr lang="en-US"/>
        </a:p>
      </dgm:t>
    </dgm:pt>
    <dgm:pt modelId="{01F64F56-D987-4450-8A27-3509EB942BAC}">
      <dgm:prSet/>
      <dgm:spPr/>
      <dgm:t>
        <a:bodyPr/>
        <a:lstStyle/>
        <a:p>
          <a:r>
            <a:rPr lang="en-US" b="0" i="0" baseline="0"/>
            <a:t>WHAT is needed to do it</a:t>
          </a:r>
          <a:endParaRPr lang="en-US"/>
        </a:p>
      </dgm:t>
    </dgm:pt>
    <dgm:pt modelId="{5BB3D537-D6D6-41C7-959B-E3997E44810D}" type="parTrans" cxnId="{51B3047A-81B4-478D-A8E3-020718F1FC7A}">
      <dgm:prSet/>
      <dgm:spPr/>
      <dgm:t>
        <a:bodyPr/>
        <a:lstStyle/>
        <a:p>
          <a:endParaRPr lang="en-US"/>
        </a:p>
      </dgm:t>
    </dgm:pt>
    <dgm:pt modelId="{60C4F3C5-C9A2-4DC5-8794-4559E9F5F160}" type="sibTrans" cxnId="{51B3047A-81B4-478D-A8E3-020718F1FC7A}">
      <dgm:prSet/>
      <dgm:spPr/>
      <dgm:t>
        <a:bodyPr/>
        <a:lstStyle/>
        <a:p>
          <a:endParaRPr lang="en-US"/>
        </a:p>
      </dgm:t>
    </dgm:pt>
    <dgm:pt modelId="{FB614B2F-8A52-4110-B340-1F7D39404D93}">
      <dgm:prSet/>
      <dgm:spPr/>
      <dgm:t>
        <a:bodyPr/>
        <a:lstStyle/>
        <a:p>
          <a:pPr rtl="0"/>
          <a:r>
            <a:rPr lang="en-US" b="0" i="0" baseline="0" dirty="0"/>
            <a:t>If all staff can provide consistent answers, high likelihood it is reliable</a:t>
          </a:r>
          <a:r>
            <a:rPr lang="en-US" b="0" i="0" baseline="0" dirty="0">
              <a:latin typeface="Calibri"/>
            </a:rPr>
            <a:t> and</a:t>
          </a:r>
          <a:r>
            <a:rPr lang="en-US" dirty="0">
              <a:latin typeface="Calibri"/>
            </a:rPr>
            <a:t> working well.</a:t>
          </a:r>
          <a:endParaRPr lang="en-US" dirty="0"/>
        </a:p>
      </dgm:t>
    </dgm:pt>
    <dgm:pt modelId="{8DE4FDDC-BCE6-40DE-A620-D25476DA007F}" type="parTrans" cxnId="{C2B9165D-E3DD-462E-8FDC-A9CFD4D3AC31}">
      <dgm:prSet/>
      <dgm:spPr/>
      <dgm:t>
        <a:bodyPr/>
        <a:lstStyle/>
        <a:p>
          <a:endParaRPr lang="en-US"/>
        </a:p>
      </dgm:t>
    </dgm:pt>
    <dgm:pt modelId="{FAC4E5AC-243A-4A30-ACA6-4CAD51412185}" type="sibTrans" cxnId="{C2B9165D-E3DD-462E-8FDC-A9CFD4D3AC31}">
      <dgm:prSet/>
      <dgm:spPr/>
      <dgm:t>
        <a:bodyPr/>
        <a:lstStyle/>
        <a:p>
          <a:endParaRPr lang="en-US"/>
        </a:p>
      </dgm:t>
    </dgm:pt>
    <dgm:pt modelId="{B76D0BB0-EA32-45F1-AB25-1DB781FE57F5}" type="pres">
      <dgm:prSet presAssocID="{7B68149F-EFBF-4D3C-B119-8161364AB867}" presName="Name0" presStyleCnt="0">
        <dgm:presLayoutVars>
          <dgm:dir/>
          <dgm:animLvl val="lvl"/>
          <dgm:resizeHandles val="exact"/>
        </dgm:presLayoutVars>
      </dgm:prSet>
      <dgm:spPr/>
    </dgm:pt>
    <dgm:pt modelId="{89518FF7-D4E7-4CD8-B758-ED23A4E7E09B}" type="pres">
      <dgm:prSet presAssocID="{FB614B2F-8A52-4110-B340-1F7D39404D93}" presName="boxAndChildren" presStyleCnt="0"/>
      <dgm:spPr/>
    </dgm:pt>
    <dgm:pt modelId="{32BC2A3C-872B-480F-AB0D-15B4BB3022BC}" type="pres">
      <dgm:prSet presAssocID="{FB614B2F-8A52-4110-B340-1F7D39404D93}" presName="parentTextBox" presStyleLbl="node1" presStyleIdx="0" presStyleCnt="2"/>
      <dgm:spPr/>
    </dgm:pt>
    <dgm:pt modelId="{B227E0F6-5CEE-4BF0-831A-6901E6E15633}" type="pres">
      <dgm:prSet presAssocID="{D77D9E7E-FE2A-411B-A72F-C7534776C53F}" presName="sp" presStyleCnt="0"/>
      <dgm:spPr/>
    </dgm:pt>
    <dgm:pt modelId="{F6FEBA03-2DC6-4664-87DF-4702A131C9C7}" type="pres">
      <dgm:prSet presAssocID="{2071C740-1C63-49EE-B9D9-4F20E1939CE3}" presName="arrowAndChildren" presStyleCnt="0"/>
      <dgm:spPr/>
    </dgm:pt>
    <dgm:pt modelId="{0954779C-4147-4868-B488-4F27A1424CAE}" type="pres">
      <dgm:prSet presAssocID="{2071C740-1C63-49EE-B9D9-4F20E1939CE3}" presName="parentTextArrow" presStyleLbl="node1" presStyleIdx="0" presStyleCnt="2"/>
      <dgm:spPr/>
    </dgm:pt>
    <dgm:pt modelId="{19892A30-0057-4FD5-8B39-BD5E0C68E65D}" type="pres">
      <dgm:prSet presAssocID="{2071C740-1C63-49EE-B9D9-4F20E1939CE3}" presName="arrow" presStyleLbl="node1" presStyleIdx="1" presStyleCnt="2"/>
      <dgm:spPr/>
    </dgm:pt>
    <dgm:pt modelId="{82EF19AC-557A-4E78-8B1A-9729FAD98DCC}" type="pres">
      <dgm:prSet presAssocID="{2071C740-1C63-49EE-B9D9-4F20E1939CE3}" presName="descendantArrow" presStyleCnt="0"/>
      <dgm:spPr/>
    </dgm:pt>
    <dgm:pt modelId="{3A419839-FB1E-4ECE-B2E1-EA705E44A409}" type="pres">
      <dgm:prSet presAssocID="{F5BA37B5-5BB2-47C2-B163-859DDEBF5C2F}" presName="childTextArrow" presStyleLbl="fgAccFollowNode1" presStyleIdx="0" presStyleCnt="5">
        <dgm:presLayoutVars>
          <dgm:bulletEnabled val="1"/>
        </dgm:presLayoutVars>
      </dgm:prSet>
      <dgm:spPr/>
    </dgm:pt>
    <dgm:pt modelId="{C19EFA9E-C461-4BCC-9EA3-70D01FB34FBA}" type="pres">
      <dgm:prSet presAssocID="{3D1D9ED6-049E-4F15-B095-5A44A02728CA}" presName="childTextArrow" presStyleLbl="fgAccFollowNode1" presStyleIdx="1" presStyleCnt="5">
        <dgm:presLayoutVars>
          <dgm:bulletEnabled val="1"/>
        </dgm:presLayoutVars>
      </dgm:prSet>
      <dgm:spPr/>
    </dgm:pt>
    <dgm:pt modelId="{3AD2B680-FBBF-4461-BFD3-28BC868BF063}" type="pres">
      <dgm:prSet presAssocID="{4A359F5C-9202-4905-8884-E89C91595B04}" presName="childTextArrow" presStyleLbl="fgAccFollowNode1" presStyleIdx="2" presStyleCnt="5">
        <dgm:presLayoutVars>
          <dgm:bulletEnabled val="1"/>
        </dgm:presLayoutVars>
      </dgm:prSet>
      <dgm:spPr/>
    </dgm:pt>
    <dgm:pt modelId="{4D934390-02A1-4333-A1D1-846AA0880220}" type="pres">
      <dgm:prSet presAssocID="{3ADB7653-FE1A-46CB-A405-D2105E8C58CE}" presName="childTextArrow" presStyleLbl="fgAccFollowNode1" presStyleIdx="3" presStyleCnt="5">
        <dgm:presLayoutVars>
          <dgm:bulletEnabled val="1"/>
        </dgm:presLayoutVars>
      </dgm:prSet>
      <dgm:spPr/>
    </dgm:pt>
    <dgm:pt modelId="{80D17B66-72D1-4C3D-A4A4-3227BC4AAF9F}" type="pres">
      <dgm:prSet presAssocID="{01F64F56-D987-4450-8A27-3509EB942BAC}" presName="childTextArrow" presStyleLbl="fgAccFollowNode1" presStyleIdx="4" presStyleCnt="5">
        <dgm:presLayoutVars>
          <dgm:bulletEnabled val="1"/>
        </dgm:presLayoutVars>
      </dgm:prSet>
      <dgm:spPr/>
    </dgm:pt>
  </dgm:ptLst>
  <dgm:cxnLst>
    <dgm:cxn modelId="{C4409A01-7408-4381-BB45-0B893B9AEB60}" type="presOf" srcId="{FB614B2F-8A52-4110-B340-1F7D39404D93}" destId="{32BC2A3C-872B-480F-AB0D-15B4BB3022BC}" srcOrd="0" destOrd="0" presId="urn:microsoft.com/office/officeart/2005/8/layout/process4"/>
    <dgm:cxn modelId="{B450890C-83C5-4699-82AC-7300D078EBC8}" srcId="{7B68149F-EFBF-4D3C-B119-8161364AB867}" destId="{2071C740-1C63-49EE-B9D9-4F20E1939CE3}" srcOrd="0" destOrd="0" parTransId="{6BCA9B65-8487-4884-A8BE-7F4E6A4181DE}" sibTransId="{D77D9E7E-FE2A-411B-A72F-C7534776C53F}"/>
    <dgm:cxn modelId="{3EC43122-46EA-4984-9375-52D4611F002A}" type="presOf" srcId="{4A359F5C-9202-4905-8884-E89C91595B04}" destId="{3AD2B680-FBBF-4461-BFD3-28BC868BF063}" srcOrd="0" destOrd="0" presId="urn:microsoft.com/office/officeart/2005/8/layout/process4"/>
    <dgm:cxn modelId="{0C9D0431-DB29-4690-B640-9977A28875B3}" srcId="{2071C740-1C63-49EE-B9D9-4F20E1939CE3}" destId="{F5BA37B5-5BB2-47C2-B163-859DDEBF5C2F}" srcOrd="0" destOrd="0" parTransId="{BA66B896-9AB2-43CD-A9DC-411309D0DA72}" sibTransId="{2469C6E8-8632-4083-8412-6E50EAB1231B}"/>
    <dgm:cxn modelId="{C2B9165D-E3DD-462E-8FDC-A9CFD4D3AC31}" srcId="{7B68149F-EFBF-4D3C-B119-8161364AB867}" destId="{FB614B2F-8A52-4110-B340-1F7D39404D93}" srcOrd="1" destOrd="0" parTransId="{8DE4FDDC-BCE6-40DE-A620-D25476DA007F}" sibTransId="{FAC4E5AC-243A-4A30-ACA6-4CAD51412185}"/>
    <dgm:cxn modelId="{70B5456B-9821-4689-90E4-530CB3E9CC45}" type="presOf" srcId="{01F64F56-D987-4450-8A27-3509EB942BAC}" destId="{80D17B66-72D1-4C3D-A4A4-3227BC4AAF9F}" srcOrd="0" destOrd="0" presId="urn:microsoft.com/office/officeart/2005/8/layout/process4"/>
    <dgm:cxn modelId="{25AB4570-4F0E-4065-827F-702FE5E8D965}" type="presOf" srcId="{7B68149F-EFBF-4D3C-B119-8161364AB867}" destId="{B76D0BB0-EA32-45F1-AB25-1DB781FE57F5}" srcOrd="0" destOrd="0" presId="urn:microsoft.com/office/officeart/2005/8/layout/process4"/>
    <dgm:cxn modelId="{51B3047A-81B4-478D-A8E3-020718F1FC7A}" srcId="{2071C740-1C63-49EE-B9D9-4F20E1939CE3}" destId="{01F64F56-D987-4450-8A27-3509EB942BAC}" srcOrd="4" destOrd="0" parTransId="{5BB3D537-D6D6-41C7-959B-E3997E44810D}" sibTransId="{60C4F3C5-C9A2-4DC5-8794-4559E9F5F160}"/>
    <dgm:cxn modelId="{870AE582-06EE-4065-B5C4-6A2B6941AF22}" type="presOf" srcId="{2071C740-1C63-49EE-B9D9-4F20E1939CE3}" destId="{0954779C-4147-4868-B488-4F27A1424CAE}" srcOrd="0" destOrd="0" presId="urn:microsoft.com/office/officeart/2005/8/layout/process4"/>
    <dgm:cxn modelId="{F9E91883-7481-4832-9759-B19653243B86}" type="presOf" srcId="{3ADB7653-FE1A-46CB-A405-D2105E8C58CE}" destId="{4D934390-02A1-4333-A1D1-846AA0880220}" srcOrd="0" destOrd="0" presId="urn:microsoft.com/office/officeart/2005/8/layout/process4"/>
    <dgm:cxn modelId="{584FBD88-E3EA-4A2A-AA83-33377CB39C35}" type="presOf" srcId="{3D1D9ED6-049E-4F15-B095-5A44A02728CA}" destId="{C19EFA9E-C461-4BCC-9EA3-70D01FB34FBA}" srcOrd="0" destOrd="0" presId="urn:microsoft.com/office/officeart/2005/8/layout/process4"/>
    <dgm:cxn modelId="{2EA1C59B-5820-4D19-95E5-E8EEACE0AF7F}" type="presOf" srcId="{2071C740-1C63-49EE-B9D9-4F20E1939CE3}" destId="{19892A30-0057-4FD5-8B39-BD5E0C68E65D}" srcOrd="1" destOrd="0" presId="urn:microsoft.com/office/officeart/2005/8/layout/process4"/>
    <dgm:cxn modelId="{B2B233BB-5511-4E26-A4FE-828895106794}" srcId="{2071C740-1C63-49EE-B9D9-4F20E1939CE3}" destId="{3D1D9ED6-049E-4F15-B095-5A44A02728CA}" srcOrd="1" destOrd="0" parTransId="{D3AA2E84-1A78-4C5D-9ADC-7FD9625A45C9}" sibTransId="{44FA2B57-AD1C-4753-B922-AF0FE2F82114}"/>
    <dgm:cxn modelId="{C2EEAAC6-916E-400F-8158-332ECB97E92B}" type="presOf" srcId="{F5BA37B5-5BB2-47C2-B163-859DDEBF5C2F}" destId="{3A419839-FB1E-4ECE-B2E1-EA705E44A409}" srcOrd="0" destOrd="0" presId="urn:microsoft.com/office/officeart/2005/8/layout/process4"/>
    <dgm:cxn modelId="{A273C5DF-C9C9-4595-891C-F7E6D321B117}" srcId="{2071C740-1C63-49EE-B9D9-4F20E1939CE3}" destId="{4A359F5C-9202-4905-8884-E89C91595B04}" srcOrd="2" destOrd="0" parTransId="{4ECB8979-BADC-451C-803F-B9DEE2B4A33C}" sibTransId="{9E316727-684F-49F5-B897-2844EB2C6706}"/>
    <dgm:cxn modelId="{2ADA38E7-2426-4C66-92A4-DD1E34392E66}" srcId="{2071C740-1C63-49EE-B9D9-4F20E1939CE3}" destId="{3ADB7653-FE1A-46CB-A405-D2105E8C58CE}" srcOrd="3" destOrd="0" parTransId="{4966CB35-B11F-40EB-B54B-0C854CE840BC}" sibTransId="{A0F603F1-300F-4BA9-A6CF-0711B830484E}"/>
    <dgm:cxn modelId="{43D52B44-D92C-47D7-B875-7D2CFC45C4B2}" type="presParOf" srcId="{B76D0BB0-EA32-45F1-AB25-1DB781FE57F5}" destId="{89518FF7-D4E7-4CD8-B758-ED23A4E7E09B}" srcOrd="0" destOrd="0" presId="urn:microsoft.com/office/officeart/2005/8/layout/process4"/>
    <dgm:cxn modelId="{3DD4C09A-A98A-4D4B-BCA3-BED5BF4EF80C}" type="presParOf" srcId="{89518FF7-D4E7-4CD8-B758-ED23A4E7E09B}" destId="{32BC2A3C-872B-480F-AB0D-15B4BB3022BC}" srcOrd="0" destOrd="0" presId="urn:microsoft.com/office/officeart/2005/8/layout/process4"/>
    <dgm:cxn modelId="{B71B1095-5CEA-4B48-9F4F-A431ED937D2F}" type="presParOf" srcId="{B76D0BB0-EA32-45F1-AB25-1DB781FE57F5}" destId="{B227E0F6-5CEE-4BF0-831A-6901E6E15633}" srcOrd="1" destOrd="0" presId="urn:microsoft.com/office/officeart/2005/8/layout/process4"/>
    <dgm:cxn modelId="{C07495E5-570D-4BF6-A88D-8E473989A263}" type="presParOf" srcId="{B76D0BB0-EA32-45F1-AB25-1DB781FE57F5}" destId="{F6FEBA03-2DC6-4664-87DF-4702A131C9C7}" srcOrd="2" destOrd="0" presId="urn:microsoft.com/office/officeart/2005/8/layout/process4"/>
    <dgm:cxn modelId="{60D1F7DF-B2B7-4D64-8FFF-2E8A70DFBE71}" type="presParOf" srcId="{F6FEBA03-2DC6-4664-87DF-4702A131C9C7}" destId="{0954779C-4147-4868-B488-4F27A1424CAE}" srcOrd="0" destOrd="0" presId="urn:microsoft.com/office/officeart/2005/8/layout/process4"/>
    <dgm:cxn modelId="{AA9EFD86-2716-49AE-BF65-1EB7C18A57B3}" type="presParOf" srcId="{F6FEBA03-2DC6-4664-87DF-4702A131C9C7}" destId="{19892A30-0057-4FD5-8B39-BD5E0C68E65D}" srcOrd="1" destOrd="0" presId="urn:microsoft.com/office/officeart/2005/8/layout/process4"/>
    <dgm:cxn modelId="{13E4ABC5-275C-4814-A64A-07EAA0E3F62B}" type="presParOf" srcId="{F6FEBA03-2DC6-4664-87DF-4702A131C9C7}" destId="{82EF19AC-557A-4E78-8B1A-9729FAD98DCC}" srcOrd="2" destOrd="0" presId="urn:microsoft.com/office/officeart/2005/8/layout/process4"/>
    <dgm:cxn modelId="{C26C319D-AB1B-4DD2-A9EC-2798A3673F00}" type="presParOf" srcId="{82EF19AC-557A-4E78-8B1A-9729FAD98DCC}" destId="{3A419839-FB1E-4ECE-B2E1-EA705E44A409}" srcOrd="0" destOrd="0" presId="urn:microsoft.com/office/officeart/2005/8/layout/process4"/>
    <dgm:cxn modelId="{895FE552-1707-414E-96F9-B5737808DB22}" type="presParOf" srcId="{82EF19AC-557A-4E78-8B1A-9729FAD98DCC}" destId="{C19EFA9E-C461-4BCC-9EA3-70D01FB34FBA}" srcOrd="1" destOrd="0" presId="urn:microsoft.com/office/officeart/2005/8/layout/process4"/>
    <dgm:cxn modelId="{F790A422-98BB-4B17-ACC4-A1B84C16DF0B}" type="presParOf" srcId="{82EF19AC-557A-4E78-8B1A-9729FAD98DCC}" destId="{3AD2B680-FBBF-4461-BFD3-28BC868BF063}" srcOrd="2" destOrd="0" presId="urn:microsoft.com/office/officeart/2005/8/layout/process4"/>
    <dgm:cxn modelId="{CB77654B-C712-4738-96CB-7B92F4274426}" type="presParOf" srcId="{82EF19AC-557A-4E78-8B1A-9729FAD98DCC}" destId="{4D934390-02A1-4333-A1D1-846AA0880220}" srcOrd="3" destOrd="0" presId="urn:microsoft.com/office/officeart/2005/8/layout/process4"/>
    <dgm:cxn modelId="{E4361DD5-AD06-4C3C-87B3-A4C84FCAF101}" type="presParOf" srcId="{82EF19AC-557A-4E78-8B1A-9729FAD98DCC}" destId="{80D17B66-72D1-4C3D-A4A4-3227BC4AAF9F}" srcOrd="4"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0F84B7-8D9F-4B9F-9E05-E875D36EB6E1}">
      <dsp:nvSpPr>
        <dsp:cNvPr id="0" name=""/>
        <dsp:cNvSpPr/>
      </dsp:nvSpPr>
      <dsp:spPr>
        <a:xfrm>
          <a:off x="545792" y="534481"/>
          <a:ext cx="4242414" cy="4242414"/>
        </a:xfrm>
        <a:prstGeom prst="blockArc">
          <a:avLst>
            <a:gd name="adj1" fmla="val 13114286"/>
            <a:gd name="adj2" fmla="val 16200000"/>
            <a:gd name="adj3" fmla="val 3892"/>
          </a:avLst>
        </a:prstGeom>
        <a:solidFill>
          <a:schemeClr val="accent2">
            <a:shade val="90000"/>
            <a:hueOff val="210546"/>
            <a:satOff val="-8672"/>
            <a:lumOff val="1181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4CEDF21-E8A4-4D78-8A64-1A11C4169F29}">
      <dsp:nvSpPr>
        <dsp:cNvPr id="0" name=""/>
        <dsp:cNvSpPr/>
      </dsp:nvSpPr>
      <dsp:spPr>
        <a:xfrm>
          <a:off x="545792" y="534481"/>
          <a:ext cx="4242414" cy="4242414"/>
        </a:xfrm>
        <a:prstGeom prst="blockArc">
          <a:avLst>
            <a:gd name="adj1" fmla="val 10028571"/>
            <a:gd name="adj2" fmla="val 13114286"/>
            <a:gd name="adj3" fmla="val 3892"/>
          </a:avLst>
        </a:prstGeom>
        <a:solidFill>
          <a:schemeClr val="accent2">
            <a:shade val="90000"/>
            <a:hueOff val="421091"/>
            <a:satOff val="-17345"/>
            <a:lumOff val="2363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2BB91E1-07D5-49C7-8ED7-04C85567ED9D}">
      <dsp:nvSpPr>
        <dsp:cNvPr id="0" name=""/>
        <dsp:cNvSpPr/>
      </dsp:nvSpPr>
      <dsp:spPr>
        <a:xfrm>
          <a:off x="545792" y="534481"/>
          <a:ext cx="4242414" cy="4242414"/>
        </a:xfrm>
        <a:prstGeom prst="blockArc">
          <a:avLst>
            <a:gd name="adj1" fmla="val 6942857"/>
            <a:gd name="adj2" fmla="val 10028571"/>
            <a:gd name="adj3" fmla="val 3892"/>
          </a:avLst>
        </a:prstGeom>
        <a:solidFill>
          <a:schemeClr val="accent2">
            <a:shade val="90000"/>
            <a:hueOff val="631637"/>
            <a:satOff val="-26017"/>
            <a:lumOff val="3544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D470A25-ABB9-4413-8BBA-94A17059565F}">
      <dsp:nvSpPr>
        <dsp:cNvPr id="0" name=""/>
        <dsp:cNvSpPr/>
      </dsp:nvSpPr>
      <dsp:spPr>
        <a:xfrm>
          <a:off x="545792" y="534481"/>
          <a:ext cx="4242414" cy="4242414"/>
        </a:xfrm>
        <a:prstGeom prst="blockArc">
          <a:avLst>
            <a:gd name="adj1" fmla="val 3857143"/>
            <a:gd name="adj2" fmla="val 6942857"/>
            <a:gd name="adj3" fmla="val 3892"/>
          </a:avLst>
        </a:prstGeom>
        <a:solidFill>
          <a:schemeClr val="accent2">
            <a:shade val="90000"/>
            <a:hueOff val="631637"/>
            <a:satOff val="-26017"/>
            <a:lumOff val="3544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035A99-87B2-4BDB-BB5F-A38C73A4D44E}">
      <dsp:nvSpPr>
        <dsp:cNvPr id="0" name=""/>
        <dsp:cNvSpPr/>
      </dsp:nvSpPr>
      <dsp:spPr>
        <a:xfrm>
          <a:off x="545792" y="534481"/>
          <a:ext cx="4242414" cy="4242414"/>
        </a:xfrm>
        <a:prstGeom prst="blockArc">
          <a:avLst>
            <a:gd name="adj1" fmla="val 771429"/>
            <a:gd name="adj2" fmla="val 3857143"/>
            <a:gd name="adj3" fmla="val 3892"/>
          </a:avLst>
        </a:prstGeom>
        <a:solidFill>
          <a:schemeClr val="accent2">
            <a:shade val="90000"/>
            <a:hueOff val="421091"/>
            <a:satOff val="-17345"/>
            <a:lumOff val="2363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9653168-14C9-40B6-BADF-3CC4C3400D98}">
      <dsp:nvSpPr>
        <dsp:cNvPr id="0" name=""/>
        <dsp:cNvSpPr/>
      </dsp:nvSpPr>
      <dsp:spPr>
        <a:xfrm>
          <a:off x="545792" y="534481"/>
          <a:ext cx="4242414" cy="4242414"/>
        </a:xfrm>
        <a:prstGeom prst="blockArc">
          <a:avLst>
            <a:gd name="adj1" fmla="val 19285714"/>
            <a:gd name="adj2" fmla="val 771429"/>
            <a:gd name="adj3" fmla="val 3892"/>
          </a:avLst>
        </a:prstGeom>
        <a:solidFill>
          <a:schemeClr val="accent2">
            <a:shade val="90000"/>
            <a:hueOff val="210546"/>
            <a:satOff val="-8672"/>
            <a:lumOff val="1181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DCA6BC-A1D5-4BC7-B816-0CA840C7093B}">
      <dsp:nvSpPr>
        <dsp:cNvPr id="0" name=""/>
        <dsp:cNvSpPr/>
      </dsp:nvSpPr>
      <dsp:spPr>
        <a:xfrm>
          <a:off x="545792" y="534481"/>
          <a:ext cx="4242414" cy="4242414"/>
        </a:xfrm>
        <a:prstGeom prst="blockArc">
          <a:avLst>
            <a:gd name="adj1" fmla="val 16200000"/>
            <a:gd name="adj2" fmla="val 19285714"/>
            <a:gd name="adj3" fmla="val 3892"/>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99A58F9-8FB0-4924-B1BC-D35800F7C8B6}">
      <dsp:nvSpPr>
        <dsp:cNvPr id="0" name=""/>
        <dsp:cNvSpPr/>
      </dsp:nvSpPr>
      <dsp:spPr>
        <a:xfrm>
          <a:off x="1847887" y="1836576"/>
          <a:ext cx="1638225" cy="1638225"/>
        </a:xfrm>
        <a:prstGeom prst="ellipse">
          <a:avLst/>
        </a:prstGeom>
        <a:solidFill>
          <a:schemeClr val="accent2">
            <a:shade val="6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CDC Core Elements</a:t>
          </a:r>
        </a:p>
      </dsp:txBody>
      <dsp:txXfrm>
        <a:off x="2087799" y="2076488"/>
        <a:ext cx="1158401" cy="1158401"/>
      </dsp:txXfrm>
    </dsp:sp>
    <dsp:sp modelId="{76CEFAE5-FEA6-40F6-AED0-68051B841FC9}">
      <dsp:nvSpPr>
        <dsp:cNvPr id="0" name=""/>
        <dsp:cNvSpPr/>
      </dsp:nvSpPr>
      <dsp:spPr>
        <a:xfrm>
          <a:off x="2057400" y="2386"/>
          <a:ext cx="1219198" cy="1146757"/>
        </a:xfrm>
        <a:prstGeom prst="ellipse">
          <a:avLst/>
        </a:prstGeom>
        <a:solidFill>
          <a:schemeClr val="accent2">
            <a:shade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Leadership commitment</a:t>
          </a:r>
        </a:p>
      </dsp:txBody>
      <dsp:txXfrm>
        <a:off x="2235947" y="170325"/>
        <a:ext cx="862104" cy="810879"/>
      </dsp:txXfrm>
    </dsp:sp>
    <dsp:sp modelId="{57E7823D-4978-400C-807D-859FD057E617}">
      <dsp:nvSpPr>
        <dsp:cNvPr id="0" name=""/>
        <dsp:cNvSpPr/>
      </dsp:nvSpPr>
      <dsp:spPr>
        <a:xfrm>
          <a:off x="3709501" y="785498"/>
          <a:ext cx="1167296" cy="1146757"/>
        </a:xfrm>
        <a:prstGeom prst="ellipse">
          <a:avLst/>
        </a:prstGeom>
        <a:solidFill>
          <a:schemeClr val="accent2">
            <a:shade val="50000"/>
            <a:hueOff val="211255"/>
            <a:satOff val="-8822"/>
            <a:lumOff val="1518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a:t>Accountability</a:t>
          </a:r>
        </a:p>
      </dsp:txBody>
      <dsp:txXfrm>
        <a:off x="3880448" y="953437"/>
        <a:ext cx="825402" cy="810879"/>
      </dsp:txXfrm>
    </dsp:sp>
    <dsp:sp modelId="{5F4C1913-DA21-4AB1-B149-CC0FDDD86123}">
      <dsp:nvSpPr>
        <dsp:cNvPr id="0" name=""/>
        <dsp:cNvSpPr/>
      </dsp:nvSpPr>
      <dsp:spPr>
        <a:xfrm>
          <a:off x="4121397" y="2545136"/>
          <a:ext cx="1146757" cy="1146757"/>
        </a:xfrm>
        <a:prstGeom prst="ellipse">
          <a:avLst/>
        </a:prstGeom>
        <a:solidFill>
          <a:schemeClr val="accent2">
            <a:shade val="50000"/>
            <a:hueOff val="422509"/>
            <a:satOff val="-17645"/>
            <a:lumOff val="3037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Drug Expertise</a:t>
          </a:r>
        </a:p>
      </dsp:txBody>
      <dsp:txXfrm>
        <a:off x="4289336" y="2713075"/>
        <a:ext cx="810879" cy="810879"/>
      </dsp:txXfrm>
    </dsp:sp>
    <dsp:sp modelId="{D2171E0E-8060-4CFE-95A6-7758A6EF8A16}">
      <dsp:nvSpPr>
        <dsp:cNvPr id="0" name=""/>
        <dsp:cNvSpPr/>
      </dsp:nvSpPr>
      <dsp:spPr>
        <a:xfrm>
          <a:off x="2996066" y="3956257"/>
          <a:ext cx="1146757" cy="1146757"/>
        </a:xfrm>
        <a:prstGeom prst="ellipse">
          <a:avLst/>
        </a:prstGeom>
        <a:solidFill>
          <a:schemeClr val="accent2">
            <a:shade val="50000"/>
            <a:hueOff val="633764"/>
            <a:satOff val="-26467"/>
            <a:lumOff val="4555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Action</a:t>
          </a:r>
        </a:p>
      </dsp:txBody>
      <dsp:txXfrm>
        <a:off x="3164005" y="4124196"/>
        <a:ext cx="810879" cy="810879"/>
      </dsp:txXfrm>
    </dsp:sp>
    <dsp:sp modelId="{8AB686AC-E095-4CCD-8E2C-918045C64288}">
      <dsp:nvSpPr>
        <dsp:cNvPr id="0" name=""/>
        <dsp:cNvSpPr/>
      </dsp:nvSpPr>
      <dsp:spPr>
        <a:xfrm>
          <a:off x="1191175" y="3956257"/>
          <a:ext cx="1146757" cy="1146757"/>
        </a:xfrm>
        <a:prstGeom prst="ellipse">
          <a:avLst/>
        </a:prstGeom>
        <a:solidFill>
          <a:schemeClr val="accent2">
            <a:shade val="50000"/>
            <a:hueOff val="633764"/>
            <a:satOff val="-26467"/>
            <a:lumOff val="4555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Tracking</a:t>
          </a:r>
        </a:p>
      </dsp:txBody>
      <dsp:txXfrm>
        <a:off x="1359114" y="4124196"/>
        <a:ext cx="810879" cy="810879"/>
      </dsp:txXfrm>
    </dsp:sp>
    <dsp:sp modelId="{CAC01A7B-303F-4C8C-84FF-990B89DC6B74}">
      <dsp:nvSpPr>
        <dsp:cNvPr id="0" name=""/>
        <dsp:cNvSpPr/>
      </dsp:nvSpPr>
      <dsp:spPr>
        <a:xfrm>
          <a:off x="65844" y="2545136"/>
          <a:ext cx="1146757" cy="1146757"/>
        </a:xfrm>
        <a:prstGeom prst="ellipse">
          <a:avLst/>
        </a:prstGeom>
        <a:solidFill>
          <a:schemeClr val="accent2">
            <a:shade val="50000"/>
            <a:hueOff val="422509"/>
            <a:satOff val="-17645"/>
            <a:lumOff val="3037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Reporting</a:t>
          </a:r>
        </a:p>
      </dsp:txBody>
      <dsp:txXfrm>
        <a:off x="233783" y="2713075"/>
        <a:ext cx="810879" cy="810879"/>
      </dsp:txXfrm>
    </dsp:sp>
    <dsp:sp modelId="{0713A4FA-8B42-4039-90B9-85EAA7FCFF85}">
      <dsp:nvSpPr>
        <dsp:cNvPr id="0" name=""/>
        <dsp:cNvSpPr/>
      </dsp:nvSpPr>
      <dsp:spPr>
        <a:xfrm>
          <a:off x="467470" y="785498"/>
          <a:ext cx="1146757" cy="1146757"/>
        </a:xfrm>
        <a:prstGeom prst="ellipse">
          <a:avLst/>
        </a:prstGeom>
        <a:solidFill>
          <a:schemeClr val="accent2">
            <a:shade val="50000"/>
            <a:hueOff val="211255"/>
            <a:satOff val="-8822"/>
            <a:lumOff val="1518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Education</a:t>
          </a:r>
        </a:p>
      </dsp:txBody>
      <dsp:txXfrm>
        <a:off x="635409" y="953437"/>
        <a:ext cx="810879" cy="8108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0F84B7-8D9F-4B9F-9E05-E875D36EB6E1}">
      <dsp:nvSpPr>
        <dsp:cNvPr id="0" name=""/>
        <dsp:cNvSpPr/>
      </dsp:nvSpPr>
      <dsp:spPr>
        <a:xfrm>
          <a:off x="545792" y="534481"/>
          <a:ext cx="4242414" cy="4242414"/>
        </a:xfrm>
        <a:prstGeom prst="blockArc">
          <a:avLst>
            <a:gd name="adj1" fmla="val 13114286"/>
            <a:gd name="adj2" fmla="val 16200000"/>
            <a:gd name="adj3" fmla="val 3892"/>
          </a:avLst>
        </a:prstGeom>
        <a:solidFill>
          <a:schemeClr val="accent2">
            <a:shade val="90000"/>
            <a:hueOff val="210546"/>
            <a:satOff val="-8672"/>
            <a:lumOff val="1181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4CEDF21-E8A4-4D78-8A64-1A11C4169F29}">
      <dsp:nvSpPr>
        <dsp:cNvPr id="0" name=""/>
        <dsp:cNvSpPr/>
      </dsp:nvSpPr>
      <dsp:spPr>
        <a:xfrm>
          <a:off x="545792" y="534481"/>
          <a:ext cx="4242414" cy="4242414"/>
        </a:xfrm>
        <a:prstGeom prst="blockArc">
          <a:avLst>
            <a:gd name="adj1" fmla="val 10028571"/>
            <a:gd name="adj2" fmla="val 13114286"/>
            <a:gd name="adj3" fmla="val 3892"/>
          </a:avLst>
        </a:prstGeom>
        <a:solidFill>
          <a:schemeClr val="accent2">
            <a:shade val="90000"/>
            <a:hueOff val="421091"/>
            <a:satOff val="-17345"/>
            <a:lumOff val="2363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2BB91E1-07D5-49C7-8ED7-04C85567ED9D}">
      <dsp:nvSpPr>
        <dsp:cNvPr id="0" name=""/>
        <dsp:cNvSpPr/>
      </dsp:nvSpPr>
      <dsp:spPr>
        <a:xfrm>
          <a:off x="545792" y="534481"/>
          <a:ext cx="4242414" cy="4242414"/>
        </a:xfrm>
        <a:prstGeom prst="blockArc">
          <a:avLst>
            <a:gd name="adj1" fmla="val 6942857"/>
            <a:gd name="adj2" fmla="val 10028571"/>
            <a:gd name="adj3" fmla="val 3892"/>
          </a:avLst>
        </a:prstGeom>
        <a:solidFill>
          <a:schemeClr val="accent2">
            <a:shade val="90000"/>
            <a:hueOff val="631637"/>
            <a:satOff val="-26017"/>
            <a:lumOff val="3544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D470A25-ABB9-4413-8BBA-94A17059565F}">
      <dsp:nvSpPr>
        <dsp:cNvPr id="0" name=""/>
        <dsp:cNvSpPr/>
      </dsp:nvSpPr>
      <dsp:spPr>
        <a:xfrm>
          <a:off x="545792" y="534481"/>
          <a:ext cx="4242414" cy="4242414"/>
        </a:xfrm>
        <a:prstGeom prst="blockArc">
          <a:avLst>
            <a:gd name="adj1" fmla="val 3857143"/>
            <a:gd name="adj2" fmla="val 6942857"/>
            <a:gd name="adj3" fmla="val 3892"/>
          </a:avLst>
        </a:prstGeom>
        <a:solidFill>
          <a:schemeClr val="accent2">
            <a:shade val="90000"/>
            <a:hueOff val="631637"/>
            <a:satOff val="-26017"/>
            <a:lumOff val="3544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035A99-87B2-4BDB-BB5F-A38C73A4D44E}">
      <dsp:nvSpPr>
        <dsp:cNvPr id="0" name=""/>
        <dsp:cNvSpPr/>
      </dsp:nvSpPr>
      <dsp:spPr>
        <a:xfrm>
          <a:off x="545792" y="534481"/>
          <a:ext cx="4242414" cy="4242414"/>
        </a:xfrm>
        <a:prstGeom prst="blockArc">
          <a:avLst>
            <a:gd name="adj1" fmla="val 771429"/>
            <a:gd name="adj2" fmla="val 3857143"/>
            <a:gd name="adj3" fmla="val 3892"/>
          </a:avLst>
        </a:prstGeom>
        <a:solidFill>
          <a:schemeClr val="accent2">
            <a:shade val="90000"/>
            <a:hueOff val="421091"/>
            <a:satOff val="-17345"/>
            <a:lumOff val="2363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9653168-14C9-40B6-BADF-3CC4C3400D98}">
      <dsp:nvSpPr>
        <dsp:cNvPr id="0" name=""/>
        <dsp:cNvSpPr/>
      </dsp:nvSpPr>
      <dsp:spPr>
        <a:xfrm>
          <a:off x="545792" y="534481"/>
          <a:ext cx="4242414" cy="4242414"/>
        </a:xfrm>
        <a:prstGeom prst="blockArc">
          <a:avLst>
            <a:gd name="adj1" fmla="val 19285714"/>
            <a:gd name="adj2" fmla="val 771429"/>
            <a:gd name="adj3" fmla="val 3892"/>
          </a:avLst>
        </a:prstGeom>
        <a:solidFill>
          <a:schemeClr val="accent2">
            <a:shade val="90000"/>
            <a:hueOff val="210546"/>
            <a:satOff val="-8672"/>
            <a:lumOff val="1181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DCA6BC-A1D5-4BC7-B816-0CA840C7093B}">
      <dsp:nvSpPr>
        <dsp:cNvPr id="0" name=""/>
        <dsp:cNvSpPr/>
      </dsp:nvSpPr>
      <dsp:spPr>
        <a:xfrm>
          <a:off x="545792" y="534481"/>
          <a:ext cx="4242414" cy="4242414"/>
        </a:xfrm>
        <a:prstGeom prst="blockArc">
          <a:avLst>
            <a:gd name="adj1" fmla="val 16200000"/>
            <a:gd name="adj2" fmla="val 19285714"/>
            <a:gd name="adj3" fmla="val 3892"/>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99A58F9-8FB0-4924-B1BC-D35800F7C8B6}">
      <dsp:nvSpPr>
        <dsp:cNvPr id="0" name=""/>
        <dsp:cNvSpPr/>
      </dsp:nvSpPr>
      <dsp:spPr>
        <a:xfrm>
          <a:off x="1847887" y="1836576"/>
          <a:ext cx="1638225" cy="1638225"/>
        </a:xfrm>
        <a:prstGeom prst="ellipse">
          <a:avLst/>
        </a:prstGeom>
        <a:solidFill>
          <a:schemeClr val="accent2">
            <a:shade val="6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CDC Core Elements</a:t>
          </a:r>
        </a:p>
      </dsp:txBody>
      <dsp:txXfrm>
        <a:off x="2087799" y="2076488"/>
        <a:ext cx="1158401" cy="1158401"/>
      </dsp:txXfrm>
    </dsp:sp>
    <dsp:sp modelId="{76CEFAE5-FEA6-40F6-AED0-68051B841FC9}">
      <dsp:nvSpPr>
        <dsp:cNvPr id="0" name=""/>
        <dsp:cNvSpPr/>
      </dsp:nvSpPr>
      <dsp:spPr>
        <a:xfrm>
          <a:off x="2057400" y="2386"/>
          <a:ext cx="1219198" cy="1146757"/>
        </a:xfrm>
        <a:prstGeom prst="ellipse">
          <a:avLst/>
        </a:prstGeom>
        <a:solidFill>
          <a:schemeClr val="accent2">
            <a:shade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Leadership commitment</a:t>
          </a:r>
        </a:p>
      </dsp:txBody>
      <dsp:txXfrm>
        <a:off x="2235947" y="170325"/>
        <a:ext cx="862104" cy="810879"/>
      </dsp:txXfrm>
    </dsp:sp>
    <dsp:sp modelId="{57E7823D-4978-400C-807D-859FD057E617}">
      <dsp:nvSpPr>
        <dsp:cNvPr id="0" name=""/>
        <dsp:cNvSpPr/>
      </dsp:nvSpPr>
      <dsp:spPr>
        <a:xfrm>
          <a:off x="3709501" y="785498"/>
          <a:ext cx="1167296" cy="1146757"/>
        </a:xfrm>
        <a:prstGeom prst="ellipse">
          <a:avLst/>
        </a:prstGeom>
        <a:solidFill>
          <a:schemeClr val="accent2">
            <a:shade val="50000"/>
            <a:hueOff val="211255"/>
            <a:satOff val="-8822"/>
            <a:lumOff val="1518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a:t>Accountability</a:t>
          </a:r>
        </a:p>
      </dsp:txBody>
      <dsp:txXfrm>
        <a:off x="3880448" y="953437"/>
        <a:ext cx="825402" cy="810879"/>
      </dsp:txXfrm>
    </dsp:sp>
    <dsp:sp modelId="{5F4C1913-DA21-4AB1-B149-CC0FDDD86123}">
      <dsp:nvSpPr>
        <dsp:cNvPr id="0" name=""/>
        <dsp:cNvSpPr/>
      </dsp:nvSpPr>
      <dsp:spPr>
        <a:xfrm>
          <a:off x="4121397" y="2545136"/>
          <a:ext cx="1146757" cy="1146757"/>
        </a:xfrm>
        <a:prstGeom prst="ellipse">
          <a:avLst/>
        </a:prstGeom>
        <a:solidFill>
          <a:schemeClr val="accent2">
            <a:shade val="50000"/>
            <a:hueOff val="422509"/>
            <a:satOff val="-17645"/>
            <a:lumOff val="3037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Drug Expertise</a:t>
          </a:r>
        </a:p>
      </dsp:txBody>
      <dsp:txXfrm>
        <a:off x="4289336" y="2713075"/>
        <a:ext cx="810879" cy="810879"/>
      </dsp:txXfrm>
    </dsp:sp>
    <dsp:sp modelId="{D2171E0E-8060-4CFE-95A6-7758A6EF8A16}">
      <dsp:nvSpPr>
        <dsp:cNvPr id="0" name=""/>
        <dsp:cNvSpPr/>
      </dsp:nvSpPr>
      <dsp:spPr>
        <a:xfrm>
          <a:off x="2996066" y="3956257"/>
          <a:ext cx="1146757" cy="1146757"/>
        </a:xfrm>
        <a:prstGeom prst="ellipse">
          <a:avLst/>
        </a:prstGeom>
        <a:solidFill>
          <a:schemeClr val="accent2">
            <a:shade val="50000"/>
            <a:hueOff val="633764"/>
            <a:satOff val="-26467"/>
            <a:lumOff val="4555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Action</a:t>
          </a:r>
        </a:p>
      </dsp:txBody>
      <dsp:txXfrm>
        <a:off x="3164005" y="4124196"/>
        <a:ext cx="810879" cy="810879"/>
      </dsp:txXfrm>
    </dsp:sp>
    <dsp:sp modelId="{8AB686AC-E095-4CCD-8E2C-918045C64288}">
      <dsp:nvSpPr>
        <dsp:cNvPr id="0" name=""/>
        <dsp:cNvSpPr/>
      </dsp:nvSpPr>
      <dsp:spPr>
        <a:xfrm>
          <a:off x="1191175" y="3956257"/>
          <a:ext cx="1146757" cy="1146757"/>
        </a:xfrm>
        <a:prstGeom prst="ellipse">
          <a:avLst/>
        </a:prstGeom>
        <a:solidFill>
          <a:schemeClr val="accent2">
            <a:shade val="50000"/>
            <a:hueOff val="633764"/>
            <a:satOff val="-26467"/>
            <a:lumOff val="4555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Tracking</a:t>
          </a:r>
        </a:p>
      </dsp:txBody>
      <dsp:txXfrm>
        <a:off x="1359114" y="4124196"/>
        <a:ext cx="810879" cy="810879"/>
      </dsp:txXfrm>
    </dsp:sp>
    <dsp:sp modelId="{CAC01A7B-303F-4C8C-84FF-990B89DC6B74}">
      <dsp:nvSpPr>
        <dsp:cNvPr id="0" name=""/>
        <dsp:cNvSpPr/>
      </dsp:nvSpPr>
      <dsp:spPr>
        <a:xfrm>
          <a:off x="65844" y="2545136"/>
          <a:ext cx="1146757" cy="1146757"/>
        </a:xfrm>
        <a:prstGeom prst="ellipse">
          <a:avLst/>
        </a:prstGeom>
        <a:solidFill>
          <a:schemeClr val="accent2">
            <a:shade val="50000"/>
            <a:hueOff val="422509"/>
            <a:satOff val="-17645"/>
            <a:lumOff val="3037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Reporting</a:t>
          </a:r>
        </a:p>
      </dsp:txBody>
      <dsp:txXfrm>
        <a:off x="233783" y="2713075"/>
        <a:ext cx="810879" cy="810879"/>
      </dsp:txXfrm>
    </dsp:sp>
    <dsp:sp modelId="{0713A4FA-8B42-4039-90B9-85EAA7FCFF85}">
      <dsp:nvSpPr>
        <dsp:cNvPr id="0" name=""/>
        <dsp:cNvSpPr/>
      </dsp:nvSpPr>
      <dsp:spPr>
        <a:xfrm>
          <a:off x="467470" y="785498"/>
          <a:ext cx="1146757" cy="1146757"/>
        </a:xfrm>
        <a:prstGeom prst="ellipse">
          <a:avLst/>
        </a:prstGeom>
        <a:solidFill>
          <a:schemeClr val="accent2">
            <a:shade val="50000"/>
            <a:hueOff val="211255"/>
            <a:satOff val="-8822"/>
            <a:lumOff val="1518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Education</a:t>
          </a:r>
        </a:p>
      </dsp:txBody>
      <dsp:txXfrm>
        <a:off x="635409" y="953437"/>
        <a:ext cx="810879" cy="8108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0F84B7-8D9F-4B9F-9E05-E875D36EB6E1}">
      <dsp:nvSpPr>
        <dsp:cNvPr id="0" name=""/>
        <dsp:cNvSpPr/>
      </dsp:nvSpPr>
      <dsp:spPr>
        <a:xfrm>
          <a:off x="545792" y="534481"/>
          <a:ext cx="4242414" cy="4242414"/>
        </a:xfrm>
        <a:prstGeom prst="blockArc">
          <a:avLst>
            <a:gd name="adj1" fmla="val 13114286"/>
            <a:gd name="adj2" fmla="val 16200000"/>
            <a:gd name="adj3" fmla="val 3892"/>
          </a:avLst>
        </a:prstGeom>
        <a:solidFill>
          <a:schemeClr val="accent2">
            <a:shade val="90000"/>
            <a:hueOff val="210546"/>
            <a:satOff val="-8672"/>
            <a:lumOff val="1181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4CEDF21-E8A4-4D78-8A64-1A11C4169F29}">
      <dsp:nvSpPr>
        <dsp:cNvPr id="0" name=""/>
        <dsp:cNvSpPr/>
      </dsp:nvSpPr>
      <dsp:spPr>
        <a:xfrm>
          <a:off x="545792" y="534481"/>
          <a:ext cx="4242414" cy="4242414"/>
        </a:xfrm>
        <a:prstGeom prst="blockArc">
          <a:avLst>
            <a:gd name="adj1" fmla="val 10028571"/>
            <a:gd name="adj2" fmla="val 13114286"/>
            <a:gd name="adj3" fmla="val 3892"/>
          </a:avLst>
        </a:prstGeom>
        <a:solidFill>
          <a:schemeClr val="accent2">
            <a:shade val="90000"/>
            <a:hueOff val="421091"/>
            <a:satOff val="-17345"/>
            <a:lumOff val="2363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2BB91E1-07D5-49C7-8ED7-04C85567ED9D}">
      <dsp:nvSpPr>
        <dsp:cNvPr id="0" name=""/>
        <dsp:cNvSpPr/>
      </dsp:nvSpPr>
      <dsp:spPr>
        <a:xfrm>
          <a:off x="545792" y="534481"/>
          <a:ext cx="4242414" cy="4242414"/>
        </a:xfrm>
        <a:prstGeom prst="blockArc">
          <a:avLst>
            <a:gd name="adj1" fmla="val 6942857"/>
            <a:gd name="adj2" fmla="val 10028571"/>
            <a:gd name="adj3" fmla="val 3892"/>
          </a:avLst>
        </a:prstGeom>
        <a:solidFill>
          <a:schemeClr val="accent2">
            <a:shade val="90000"/>
            <a:hueOff val="631637"/>
            <a:satOff val="-26017"/>
            <a:lumOff val="3544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D470A25-ABB9-4413-8BBA-94A17059565F}">
      <dsp:nvSpPr>
        <dsp:cNvPr id="0" name=""/>
        <dsp:cNvSpPr/>
      </dsp:nvSpPr>
      <dsp:spPr>
        <a:xfrm>
          <a:off x="545792" y="534481"/>
          <a:ext cx="4242414" cy="4242414"/>
        </a:xfrm>
        <a:prstGeom prst="blockArc">
          <a:avLst>
            <a:gd name="adj1" fmla="val 3857143"/>
            <a:gd name="adj2" fmla="val 6942857"/>
            <a:gd name="adj3" fmla="val 3892"/>
          </a:avLst>
        </a:prstGeom>
        <a:solidFill>
          <a:schemeClr val="accent2">
            <a:shade val="90000"/>
            <a:hueOff val="631637"/>
            <a:satOff val="-26017"/>
            <a:lumOff val="3544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035A99-87B2-4BDB-BB5F-A38C73A4D44E}">
      <dsp:nvSpPr>
        <dsp:cNvPr id="0" name=""/>
        <dsp:cNvSpPr/>
      </dsp:nvSpPr>
      <dsp:spPr>
        <a:xfrm>
          <a:off x="545792" y="534481"/>
          <a:ext cx="4242414" cy="4242414"/>
        </a:xfrm>
        <a:prstGeom prst="blockArc">
          <a:avLst>
            <a:gd name="adj1" fmla="val 771429"/>
            <a:gd name="adj2" fmla="val 3857143"/>
            <a:gd name="adj3" fmla="val 3892"/>
          </a:avLst>
        </a:prstGeom>
        <a:solidFill>
          <a:schemeClr val="accent2">
            <a:shade val="90000"/>
            <a:hueOff val="421091"/>
            <a:satOff val="-17345"/>
            <a:lumOff val="2363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9653168-14C9-40B6-BADF-3CC4C3400D98}">
      <dsp:nvSpPr>
        <dsp:cNvPr id="0" name=""/>
        <dsp:cNvSpPr/>
      </dsp:nvSpPr>
      <dsp:spPr>
        <a:xfrm>
          <a:off x="545792" y="534481"/>
          <a:ext cx="4242414" cy="4242414"/>
        </a:xfrm>
        <a:prstGeom prst="blockArc">
          <a:avLst>
            <a:gd name="adj1" fmla="val 19285714"/>
            <a:gd name="adj2" fmla="val 771429"/>
            <a:gd name="adj3" fmla="val 3892"/>
          </a:avLst>
        </a:prstGeom>
        <a:solidFill>
          <a:schemeClr val="accent2">
            <a:shade val="90000"/>
            <a:hueOff val="210546"/>
            <a:satOff val="-8672"/>
            <a:lumOff val="1181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DCA6BC-A1D5-4BC7-B816-0CA840C7093B}">
      <dsp:nvSpPr>
        <dsp:cNvPr id="0" name=""/>
        <dsp:cNvSpPr/>
      </dsp:nvSpPr>
      <dsp:spPr>
        <a:xfrm>
          <a:off x="545792" y="534481"/>
          <a:ext cx="4242414" cy="4242414"/>
        </a:xfrm>
        <a:prstGeom prst="blockArc">
          <a:avLst>
            <a:gd name="adj1" fmla="val 16200000"/>
            <a:gd name="adj2" fmla="val 19285714"/>
            <a:gd name="adj3" fmla="val 3892"/>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99A58F9-8FB0-4924-B1BC-D35800F7C8B6}">
      <dsp:nvSpPr>
        <dsp:cNvPr id="0" name=""/>
        <dsp:cNvSpPr/>
      </dsp:nvSpPr>
      <dsp:spPr>
        <a:xfrm>
          <a:off x="1847887" y="1836576"/>
          <a:ext cx="1638225" cy="1638225"/>
        </a:xfrm>
        <a:prstGeom prst="ellipse">
          <a:avLst/>
        </a:prstGeom>
        <a:solidFill>
          <a:schemeClr val="accent2">
            <a:shade val="6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CDC Core Elements</a:t>
          </a:r>
        </a:p>
      </dsp:txBody>
      <dsp:txXfrm>
        <a:off x="2087799" y="2076488"/>
        <a:ext cx="1158401" cy="1158401"/>
      </dsp:txXfrm>
    </dsp:sp>
    <dsp:sp modelId="{76CEFAE5-FEA6-40F6-AED0-68051B841FC9}">
      <dsp:nvSpPr>
        <dsp:cNvPr id="0" name=""/>
        <dsp:cNvSpPr/>
      </dsp:nvSpPr>
      <dsp:spPr>
        <a:xfrm>
          <a:off x="2057400" y="2386"/>
          <a:ext cx="1219198" cy="1146757"/>
        </a:xfrm>
        <a:prstGeom prst="ellipse">
          <a:avLst/>
        </a:prstGeom>
        <a:solidFill>
          <a:schemeClr val="accent2">
            <a:shade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Leadership commitment</a:t>
          </a:r>
        </a:p>
      </dsp:txBody>
      <dsp:txXfrm>
        <a:off x="2235947" y="170325"/>
        <a:ext cx="862104" cy="810879"/>
      </dsp:txXfrm>
    </dsp:sp>
    <dsp:sp modelId="{57E7823D-4978-400C-807D-859FD057E617}">
      <dsp:nvSpPr>
        <dsp:cNvPr id="0" name=""/>
        <dsp:cNvSpPr/>
      </dsp:nvSpPr>
      <dsp:spPr>
        <a:xfrm>
          <a:off x="3709501" y="785498"/>
          <a:ext cx="1167296" cy="1146757"/>
        </a:xfrm>
        <a:prstGeom prst="ellipse">
          <a:avLst/>
        </a:prstGeom>
        <a:solidFill>
          <a:schemeClr val="accent2">
            <a:shade val="50000"/>
            <a:hueOff val="211255"/>
            <a:satOff val="-8822"/>
            <a:lumOff val="1518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a:t>Accountability</a:t>
          </a:r>
        </a:p>
      </dsp:txBody>
      <dsp:txXfrm>
        <a:off x="3880448" y="953437"/>
        <a:ext cx="825402" cy="810879"/>
      </dsp:txXfrm>
    </dsp:sp>
    <dsp:sp modelId="{5F4C1913-DA21-4AB1-B149-CC0FDDD86123}">
      <dsp:nvSpPr>
        <dsp:cNvPr id="0" name=""/>
        <dsp:cNvSpPr/>
      </dsp:nvSpPr>
      <dsp:spPr>
        <a:xfrm>
          <a:off x="4121397" y="2545136"/>
          <a:ext cx="1146757" cy="1146757"/>
        </a:xfrm>
        <a:prstGeom prst="ellipse">
          <a:avLst/>
        </a:prstGeom>
        <a:solidFill>
          <a:schemeClr val="accent2">
            <a:shade val="50000"/>
            <a:hueOff val="422509"/>
            <a:satOff val="-17645"/>
            <a:lumOff val="3037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Drug Expertise</a:t>
          </a:r>
        </a:p>
      </dsp:txBody>
      <dsp:txXfrm>
        <a:off x="4289336" y="2713075"/>
        <a:ext cx="810879" cy="810879"/>
      </dsp:txXfrm>
    </dsp:sp>
    <dsp:sp modelId="{D2171E0E-8060-4CFE-95A6-7758A6EF8A16}">
      <dsp:nvSpPr>
        <dsp:cNvPr id="0" name=""/>
        <dsp:cNvSpPr/>
      </dsp:nvSpPr>
      <dsp:spPr>
        <a:xfrm>
          <a:off x="2996066" y="3956257"/>
          <a:ext cx="1146757" cy="1146757"/>
        </a:xfrm>
        <a:prstGeom prst="ellipse">
          <a:avLst/>
        </a:prstGeom>
        <a:solidFill>
          <a:schemeClr val="accent2">
            <a:shade val="50000"/>
            <a:hueOff val="633764"/>
            <a:satOff val="-26467"/>
            <a:lumOff val="4555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Action</a:t>
          </a:r>
        </a:p>
      </dsp:txBody>
      <dsp:txXfrm>
        <a:off x="3164005" y="4124196"/>
        <a:ext cx="810879" cy="810879"/>
      </dsp:txXfrm>
    </dsp:sp>
    <dsp:sp modelId="{8AB686AC-E095-4CCD-8E2C-918045C64288}">
      <dsp:nvSpPr>
        <dsp:cNvPr id="0" name=""/>
        <dsp:cNvSpPr/>
      </dsp:nvSpPr>
      <dsp:spPr>
        <a:xfrm>
          <a:off x="1191175" y="3956257"/>
          <a:ext cx="1146757" cy="1146757"/>
        </a:xfrm>
        <a:prstGeom prst="ellipse">
          <a:avLst/>
        </a:prstGeom>
        <a:solidFill>
          <a:schemeClr val="accent2">
            <a:shade val="50000"/>
            <a:hueOff val="633764"/>
            <a:satOff val="-26467"/>
            <a:lumOff val="4555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Tracking</a:t>
          </a:r>
        </a:p>
      </dsp:txBody>
      <dsp:txXfrm>
        <a:off x="1359114" y="4124196"/>
        <a:ext cx="810879" cy="810879"/>
      </dsp:txXfrm>
    </dsp:sp>
    <dsp:sp modelId="{CAC01A7B-303F-4C8C-84FF-990B89DC6B74}">
      <dsp:nvSpPr>
        <dsp:cNvPr id="0" name=""/>
        <dsp:cNvSpPr/>
      </dsp:nvSpPr>
      <dsp:spPr>
        <a:xfrm>
          <a:off x="65844" y="2545136"/>
          <a:ext cx="1146757" cy="1146757"/>
        </a:xfrm>
        <a:prstGeom prst="ellipse">
          <a:avLst/>
        </a:prstGeom>
        <a:solidFill>
          <a:schemeClr val="accent2">
            <a:shade val="50000"/>
            <a:hueOff val="422509"/>
            <a:satOff val="-17645"/>
            <a:lumOff val="3037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Reporting</a:t>
          </a:r>
        </a:p>
      </dsp:txBody>
      <dsp:txXfrm>
        <a:off x="233783" y="2713075"/>
        <a:ext cx="810879" cy="810879"/>
      </dsp:txXfrm>
    </dsp:sp>
    <dsp:sp modelId="{0713A4FA-8B42-4039-90B9-85EAA7FCFF85}">
      <dsp:nvSpPr>
        <dsp:cNvPr id="0" name=""/>
        <dsp:cNvSpPr/>
      </dsp:nvSpPr>
      <dsp:spPr>
        <a:xfrm>
          <a:off x="467470" y="785498"/>
          <a:ext cx="1146757" cy="1146757"/>
        </a:xfrm>
        <a:prstGeom prst="ellipse">
          <a:avLst/>
        </a:prstGeom>
        <a:solidFill>
          <a:schemeClr val="accent2">
            <a:shade val="50000"/>
            <a:hueOff val="211255"/>
            <a:satOff val="-8822"/>
            <a:lumOff val="1518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Education</a:t>
          </a:r>
        </a:p>
      </dsp:txBody>
      <dsp:txXfrm>
        <a:off x="635409" y="953437"/>
        <a:ext cx="810879" cy="8108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BC2A3C-872B-480F-AB0D-15B4BB3022BC}">
      <dsp:nvSpPr>
        <dsp:cNvPr id="0" name=""/>
        <dsp:cNvSpPr/>
      </dsp:nvSpPr>
      <dsp:spPr>
        <a:xfrm>
          <a:off x="0" y="2626263"/>
          <a:ext cx="11042834" cy="172311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4696" tIns="234696" rIns="234696" bIns="234696" numCol="1" spcCol="1270" anchor="ctr" anchorCtr="0">
          <a:noAutofit/>
        </a:bodyPr>
        <a:lstStyle/>
        <a:p>
          <a:pPr marL="0" lvl="0" indent="0" algn="ctr" defTabSz="1466850" rtl="0">
            <a:lnSpc>
              <a:spcPct val="90000"/>
            </a:lnSpc>
            <a:spcBef>
              <a:spcPct val="0"/>
            </a:spcBef>
            <a:spcAft>
              <a:spcPct val="35000"/>
            </a:spcAft>
            <a:buNone/>
          </a:pPr>
          <a:r>
            <a:rPr lang="en-US" sz="3300" b="0" i="0" kern="1200" baseline="0" dirty="0"/>
            <a:t>If all staff can provide consistent answers, high likelihood it is reliable</a:t>
          </a:r>
          <a:r>
            <a:rPr lang="en-US" sz="3300" b="0" i="0" kern="1200" baseline="0" dirty="0">
              <a:latin typeface="Calibri"/>
            </a:rPr>
            <a:t> and</a:t>
          </a:r>
          <a:r>
            <a:rPr lang="en-US" sz="3300" kern="1200" dirty="0">
              <a:latin typeface="Calibri"/>
            </a:rPr>
            <a:t> working well.</a:t>
          </a:r>
          <a:endParaRPr lang="en-US" sz="3300" kern="1200" dirty="0"/>
        </a:p>
      </dsp:txBody>
      <dsp:txXfrm>
        <a:off x="0" y="2626263"/>
        <a:ext cx="11042834" cy="1723112"/>
      </dsp:txXfrm>
    </dsp:sp>
    <dsp:sp modelId="{19892A30-0057-4FD5-8B39-BD5E0C68E65D}">
      <dsp:nvSpPr>
        <dsp:cNvPr id="0" name=""/>
        <dsp:cNvSpPr/>
      </dsp:nvSpPr>
      <dsp:spPr>
        <a:xfrm rot="10800000">
          <a:off x="0" y="1962"/>
          <a:ext cx="11042834" cy="2650147"/>
        </a:xfrm>
        <a:prstGeom prst="upArrowCallou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b="0" i="0" kern="1200" baseline="0"/>
            <a:t>Ask 5 staff</a:t>
          </a:r>
          <a:endParaRPr lang="en-US" sz="3300" kern="1200"/>
        </a:p>
      </dsp:txBody>
      <dsp:txXfrm rot="-10800000">
        <a:off x="0" y="1962"/>
        <a:ext cx="11042834" cy="930201"/>
      </dsp:txXfrm>
    </dsp:sp>
    <dsp:sp modelId="{3A419839-FB1E-4ECE-B2E1-EA705E44A409}">
      <dsp:nvSpPr>
        <dsp:cNvPr id="0" name=""/>
        <dsp:cNvSpPr/>
      </dsp:nvSpPr>
      <dsp:spPr>
        <a:xfrm>
          <a:off x="1348" y="932163"/>
          <a:ext cx="2208027" cy="79239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29210" rIns="163576" bIns="29210" numCol="1" spcCol="1270" anchor="ctr" anchorCtr="0">
          <a:noAutofit/>
        </a:bodyPr>
        <a:lstStyle/>
        <a:p>
          <a:pPr marL="0" lvl="0" indent="0" algn="ctr" defTabSz="1022350">
            <a:lnSpc>
              <a:spcPct val="90000"/>
            </a:lnSpc>
            <a:spcBef>
              <a:spcPct val="0"/>
            </a:spcBef>
            <a:spcAft>
              <a:spcPct val="35000"/>
            </a:spcAft>
            <a:buNone/>
          </a:pPr>
          <a:r>
            <a:rPr lang="en-US" sz="2300" b="0" i="0" kern="1200" baseline="0"/>
            <a:t>WHO does it</a:t>
          </a:r>
          <a:endParaRPr lang="en-US" sz="2300" kern="1200"/>
        </a:p>
      </dsp:txBody>
      <dsp:txXfrm>
        <a:off x="1348" y="932163"/>
        <a:ext cx="2208027" cy="792394"/>
      </dsp:txXfrm>
    </dsp:sp>
    <dsp:sp modelId="{C19EFA9E-C461-4BCC-9EA3-70D01FB34FBA}">
      <dsp:nvSpPr>
        <dsp:cNvPr id="0" name=""/>
        <dsp:cNvSpPr/>
      </dsp:nvSpPr>
      <dsp:spPr>
        <a:xfrm>
          <a:off x="2209375" y="932163"/>
          <a:ext cx="2208027" cy="79239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29210" rIns="163576" bIns="29210" numCol="1" spcCol="1270" anchor="ctr" anchorCtr="0">
          <a:noAutofit/>
        </a:bodyPr>
        <a:lstStyle/>
        <a:p>
          <a:pPr marL="0" lvl="0" indent="0" algn="ctr" defTabSz="1022350">
            <a:lnSpc>
              <a:spcPct val="90000"/>
            </a:lnSpc>
            <a:spcBef>
              <a:spcPct val="0"/>
            </a:spcBef>
            <a:spcAft>
              <a:spcPct val="35000"/>
            </a:spcAft>
            <a:buNone/>
          </a:pPr>
          <a:r>
            <a:rPr lang="en-US" sz="2300" b="0" i="0" kern="1200" baseline="0"/>
            <a:t>WHEN should it be done</a:t>
          </a:r>
          <a:endParaRPr lang="en-US" sz="2300" kern="1200"/>
        </a:p>
      </dsp:txBody>
      <dsp:txXfrm>
        <a:off x="2209375" y="932163"/>
        <a:ext cx="2208027" cy="792394"/>
      </dsp:txXfrm>
    </dsp:sp>
    <dsp:sp modelId="{3AD2B680-FBBF-4461-BFD3-28BC868BF063}">
      <dsp:nvSpPr>
        <dsp:cNvPr id="0" name=""/>
        <dsp:cNvSpPr/>
      </dsp:nvSpPr>
      <dsp:spPr>
        <a:xfrm>
          <a:off x="4417403" y="932163"/>
          <a:ext cx="2208027" cy="79239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29210" rIns="163576" bIns="29210" numCol="1" spcCol="1270" anchor="ctr" anchorCtr="0">
          <a:noAutofit/>
        </a:bodyPr>
        <a:lstStyle/>
        <a:p>
          <a:pPr marL="0" lvl="0" indent="0" algn="ctr" defTabSz="1022350">
            <a:lnSpc>
              <a:spcPct val="90000"/>
            </a:lnSpc>
            <a:spcBef>
              <a:spcPct val="0"/>
            </a:spcBef>
            <a:spcAft>
              <a:spcPct val="35000"/>
            </a:spcAft>
            <a:buNone/>
          </a:pPr>
          <a:r>
            <a:rPr lang="en-US" sz="2300" b="0" i="0" kern="1200" baseline="0"/>
            <a:t>WHERE is it done</a:t>
          </a:r>
          <a:endParaRPr lang="en-US" sz="2300" kern="1200"/>
        </a:p>
      </dsp:txBody>
      <dsp:txXfrm>
        <a:off x="4417403" y="932163"/>
        <a:ext cx="2208027" cy="792394"/>
      </dsp:txXfrm>
    </dsp:sp>
    <dsp:sp modelId="{4D934390-02A1-4333-A1D1-846AA0880220}">
      <dsp:nvSpPr>
        <dsp:cNvPr id="0" name=""/>
        <dsp:cNvSpPr/>
      </dsp:nvSpPr>
      <dsp:spPr>
        <a:xfrm>
          <a:off x="6625430" y="932163"/>
          <a:ext cx="2208027" cy="79239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29210" rIns="163576" bIns="29210" numCol="1" spcCol="1270" anchor="ctr" anchorCtr="0">
          <a:noAutofit/>
        </a:bodyPr>
        <a:lstStyle/>
        <a:p>
          <a:pPr marL="0" lvl="0" indent="0" algn="ctr" defTabSz="1022350">
            <a:lnSpc>
              <a:spcPct val="90000"/>
            </a:lnSpc>
            <a:spcBef>
              <a:spcPct val="0"/>
            </a:spcBef>
            <a:spcAft>
              <a:spcPct val="35000"/>
            </a:spcAft>
            <a:buNone/>
          </a:pPr>
          <a:r>
            <a:rPr lang="en-US" sz="2300" b="0" i="0" kern="1200" baseline="0"/>
            <a:t>HOW is it done</a:t>
          </a:r>
          <a:endParaRPr lang="en-US" sz="2300" kern="1200"/>
        </a:p>
      </dsp:txBody>
      <dsp:txXfrm>
        <a:off x="6625430" y="932163"/>
        <a:ext cx="2208027" cy="792394"/>
      </dsp:txXfrm>
    </dsp:sp>
    <dsp:sp modelId="{80D17B66-72D1-4C3D-A4A4-3227BC4AAF9F}">
      <dsp:nvSpPr>
        <dsp:cNvPr id="0" name=""/>
        <dsp:cNvSpPr/>
      </dsp:nvSpPr>
      <dsp:spPr>
        <a:xfrm>
          <a:off x="8833458" y="932163"/>
          <a:ext cx="2208027" cy="79239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29210" rIns="163576" bIns="29210" numCol="1" spcCol="1270" anchor="ctr" anchorCtr="0">
          <a:noAutofit/>
        </a:bodyPr>
        <a:lstStyle/>
        <a:p>
          <a:pPr marL="0" lvl="0" indent="0" algn="ctr" defTabSz="1022350">
            <a:lnSpc>
              <a:spcPct val="90000"/>
            </a:lnSpc>
            <a:spcBef>
              <a:spcPct val="0"/>
            </a:spcBef>
            <a:spcAft>
              <a:spcPct val="35000"/>
            </a:spcAft>
            <a:buNone/>
          </a:pPr>
          <a:r>
            <a:rPr lang="en-US" sz="2300" b="0" i="0" kern="1200" baseline="0"/>
            <a:t>WHAT is needed to do it</a:t>
          </a:r>
          <a:endParaRPr lang="en-US" sz="2300" kern="1200"/>
        </a:p>
      </dsp:txBody>
      <dsp:txXfrm>
        <a:off x="8833458" y="932163"/>
        <a:ext cx="2208027" cy="792394"/>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71293"/>
          </a:xfrm>
          <a:prstGeom prst="rect">
            <a:avLst/>
          </a:prstGeom>
        </p:spPr>
        <p:txBody>
          <a:bodyPr vert="horz" lIns="94110" tIns="47055" rIns="94110" bIns="47055" rtlCol="0"/>
          <a:lstStyle>
            <a:lvl1pPr algn="l">
              <a:defRPr sz="1200"/>
            </a:lvl1pPr>
          </a:lstStyle>
          <a:p>
            <a:endParaRPr lang="en-US"/>
          </a:p>
        </p:txBody>
      </p:sp>
      <p:sp>
        <p:nvSpPr>
          <p:cNvPr id="3" name="Date Placeholder 2"/>
          <p:cNvSpPr>
            <a:spLocks noGrp="1"/>
          </p:cNvSpPr>
          <p:nvPr>
            <p:ph type="dt" idx="1"/>
          </p:nvPr>
        </p:nvSpPr>
        <p:spPr>
          <a:xfrm>
            <a:off x="4008705" y="0"/>
            <a:ext cx="3066733" cy="471293"/>
          </a:xfrm>
          <a:prstGeom prst="rect">
            <a:avLst/>
          </a:prstGeom>
        </p:spPr>
        <p:txBody>
          <a:bodyPr vert="horz" lIns="94110" tIns="47055" rIns="94110" bIns="47055" rtlCol="0"/>
          <a:lstStyle>
            <a:lvl1pPr algn="r">
              <a:defRPr sz="1200"/>
            </a:lvl1pPr>
          </a:lstStyle>
          <a:p>
            <a:fld id="{2A4E5BF2-2BCD-46FB-B68C-6BD9C15E45E0}" type="datetimeFigureOut">
              <a:rPr lang="en-US" smtClean="0"/>
              <a:t>4/17/2024</a:t>
            </a:fld>
            <a:endParaRPr lang="en-US"/>
          </a:p>
        </p:txBody>
      </p:sp>
      <p:sp>
        <p:nvSpPr>
          <p:cNvPr id="4" name="Slide Image Placeholder 3"/>
          <p:cNvSpPr>
            <a:spLocks noGrp="1" noRot="1" noChangeAspect="1"/>
          </p:cNvSpPr>
          <p:nvPr>
            <p:ph type="sldImg" idx="2"/>
          </p:nvPr>
        </p:nvSpPr>
        <p:spPr>
          <a:xfrm>
            <a:off x="720725" y="1174750"/>
            <a:ext cx="5635625" cy="3170238"/>
          </a:xfrm>
          <a:prstGeom prst="rect">
            <a:avLst/>
          </a:prstGeom>
          <a:noFill/>
          <a:ln w="12700">
            <a:solidFill>
              <a:prstClr val="black"/>
            </a:solidFill>
          </a:ln>
        </p:spPr>
        <p:txBody>
          <a:bodyPr vert="horz" lIns="94110" tIns="47055" rIns="94110" bIns="47055" rtlCol="0" anchor="ctr"/>
          <a:lstStyle/>
          <a:p>
            <a:endParaRPr lang="en-US"/>
          </a:p>
        </p:txBody>
      </p:sp>
      <p:sp>
        <p:nvSpPr>
          <p:cNvPr id="5" name="Notes Placeholder 4"/>
          <p:cNvSpPr>
            <a:spLocks noGrp="1"/>
          </p:cNvSpPr>
          <p:nvPr>
            <p:ph type="body" sz="quarter" idx="3"/>
          </p:nvPr>
        </p:nvSpPr>
        <p:spPr>
          <a:xfrm>
            <a:off x="707708" y="4520496"/>
            <a:ext cx="5661660" cy="3698587"/>
          </a:xfrm>
          <a:prstGeom prst="rect">
            <a:avLst/>
          </a:prstGeom>
        </p:spPr>
        <p:txBody>
          <a:bodyPr vert="horz" lIns="94110" tIns="47055" rIns="94110" bIns="4705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21946"/>
            <a:ext cx="3066733" cy="471292"/>
          </a:xfrm>
          <a:prstGeom prst="rect">
            <a:avLst/>
          </a:prstGeom>
        </p:spPr>
        <p:txBody>
          <a:bodyPr vert="horz" lIns="94110" tIns="47055" rIns="94110" bIns="47055"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921946"/>
            <a:ext cx="3066733" cy="471292"/>
          </a:xfrm>
          <a:prstGeom prst="rect">
            <a:avLst/>
          </a:prstGeom>
        </p:spPr>
        <p:txBody>
          <a:bodyPr vert="horz" lIns="94110" tIns="47055" rIns="94110" bIns="47055" rtlCol="0" anchor="b"/>
          <a:lstStyle>
            <a:lvl1pPr algn="r">
              <a:defRPr sz="1200"/>
            </a:lvl1pPr>
          </a:lstStyle>
          <a:p>
            <a:fld id="{AC25D590-9346-4687-995C-C2A532111D1F}" type="slidenum">
              <a:rPr lang="en-US" smtClean="0"/>
              <a:t>‹#›</a:t>
            </a:fld>
            <a:endParaRPr lang="en-US"/>
          </a:p>
        </p:txBody>
      </p:sp>
    </p:spTree>
    <p:extLst>
      <p:ext uri="{BB962C8B-B14F-4D97-AF65-F5344CB8AC3E}">
        <p14:creationId xmlns:p14="http://schemas.microsoft.com/office/powerpoint/2010/main" val="101851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41100" rtl="0" eaLnBrk="1" fontAlgn="auto" latinLnBrk="0" hangingPunct="1">
              <a:lnSpc>
                <a:spcPct val="100000"/>
              </a:lnSpc>
              <a:spcBef>
                <a:spcPts val="0"/>
              </a:spcBef>
              <a:spcAft>
                <a:spcPts val="0"/>
              </a:spcAft>
              <a:buClrTx/>
              <a:buSzTx/>
              <a:buFontTx/>
              <a:buNone/>
              <a:tabLst/>
              <a:defRPr/>
            </a:pPr>
            <a:r>
              <a:rPr lang="en-US"/>
              <a:t>Good morning, everyone, I am Evelyn Cook, Associate Director for the NC SPICE. –For those of you who may not be familiar with SPICE our mission is </a:t>
            </a:r>
            <a:r>
              <a:rPr lang="en-US" sz="1800">
                <a:effectLst/>
                <a:latin typeface="Calibri" panose="020F0502020204030204" pitchFamily="34" charset="0"/>
                <a:ea typeface="Times New Roman" panose="02020603050405020304" pitchFamily="18" charset="0"/>
              </a:rPr>
              <a:t>to promote infection prevention and control efforts in all healthcare setting across NC thru education and consultation</a:t>
            </a:r>
            <a:endParaRPr lang="en-US" sz="1800">
              <a:effectLst/>
              <a:latin typeface="Times New Roman" panose="02020603050405020304" pitchFamily="18" charset="0"/>
              <a:ea typeface="Times New Roman" panose="02020603050405020304" pitchFamily="18" charset="0"/>
            </a:endParaRPr>
          </a:p>
          <a:p>
            <a:pPr defTabSz="941100">
              <a:defRPr/>
            </a:pPr>
            <a:endParaRPr lang="en-US"/>
          </a:p>
          <a:p>
            <a:pPr defTabSz="941100">
              <a:defRPr/>
            </a:pPr>
            <a:r>
              <a:rPr lang="en-US"/>
              <a:t>I would like to welcome everyone joining us on the webinar today. We sincerely appreciate you taking time out of your busy schedule to be here, and we hope that you take this opportunity to ask any questions you have related to our presentation on antibiotic stewardship. </a:t>
            </a:r>
          </a:p>
          <a:p>
            <a:pPr defTabSz="941100">
              <a:defRPr/>
            </a:pPr>
            <a:r>
              <a:rPr lang="en-US"/>
              <a:t>A few housekeeping tips-</a:t>
            </a:r>
          </a:p>
          <a:p>
            <a:pPr marL="171450" indent="-171450" defTabSz="941100">
              <a:buFont typeface="Arial" panose="020B0604020202020204" pitchFamily="34" charset="0"/>
              <a:buChar char="•"/>
              <a:defRPr/>
            </a:pPr>
            <a:r>
              <a:rPr lang="en-US"/>
              <a:t>For technical issues please type in the chat box</a:t>
            </a:r>
          </a:p>
          <a:p>
            <a:pPr marL="171450" indent="-171450" defTabSz="941100">
              <a:buFont typeface="Arial" panose="020B0604020202020204" pitchFamily="34" charset="0"/>
              <a:buChar char="•"/>
              <a:defRPr/>
            </a:pPr>
            <a:r>
              <a:rPr lang="en-US"/>
              <a:t>Please enter all questions in the Q&amp;A box. We hope to have time at the end of the webinar to answer questions and we also respond to some in the chat box.</a:t>
            </a:r>
          </a:p>
          <a:p>
            <a:pPr defTabSz="941100">
              <a:defRPr/>
            </a:pPr>
            <a:r>
              <a:rPr lang="en-US"/>
              <a:t>Next, I would like to introduce our presenters. </a:t>
            </a:r>
          </a:p>
          <a:p>
            <a:pPr defTabSz="941100">
              <a:defRPr/>
            </a:pPr>
            <a:endParaRPr lang="en-US"/>
          </a:p>
          <a:p>
            <a:pPr defTabSz="941100">
              <a:defRPr/>
            </a:pPr>
            <a:r>
              <a:rPr lang="en-US"/>
              <a:t>Introductions for Evelyn, Zach, Chrissy, Danielle</a:t>
            </a:r>
          </a:p>
        </p:txBody>
      </p:sp>
      <p:sp>
        <p:nvSpPr>
          <p:cNvPr id="4" name="Slide Number Placeholder 3"/>
          <p:cNvSpPr>
            <a:spLocks noGrp="1"/>
          </p:cNvSpPr>
          <p:nvPr>
            <p:ph type="sldNum" sz="quarter" idx="5"/>
          </p:nvPr>
        </p:nvSpPr>
        <p:spPr/>
        <p:txBody>
          <a:bodyPr/>
          <a:lstStyle/>
          <a:p>
            <a:fld id="{AC25D590-9346-4687-995C-C2A532111D1F}" type="slidenum">
              <a:rPr lang="en-US" smtClean="0"/>
              <a:t>1</a:t>
            </a:fld>
            <a:endParaRPr lang="en-US"/>
          </a:p>
        </p:txBody>
      </p:sp>
    </p:spTree>
    <p:extLst>
      <p:ext uri="{BB962C8B-B14F-4D97-AF65-F5344CB8AC3E}">
        <p14:creationId xmlns:p14="http://schemas.microsoft.com/office/powerpoint/2010/main" val="3011513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Drop into chat: </a:t>
            </a:r>
            <a:r>
              <a:rPr lang="en-US">
                <a:effectLst/>
              </a:rPr>
              <a:t>https://unc.az1.qualtrics.com/jfe/form/SV_bQt1I08nFiniC10 </a:t>
            </a:r>
            <a:endParaRPr lang="en-US"/>
          </a:p>
        </p:txBody>
      </p:sp>
      <p:sp>
        <p:nvSpPr>
          <p:cNvPr id="4" name="Slide Number Placeholder 3"/>
          <p:cNvSpPr>
            <a:spLocks noGrp="1"/>
          </p:cNvSpPr>
          <p:nvPr>
            <p:ph type="sldNum" sz="quarter" idx="5"/>
          </p:nvPr>
        </p:nvSpPr>
        <p:spPr/>
        <p:txBody>
          <a:bodyPr/>
          <a:lstStyle/>
          <a:p>
            <a:fld id="{AC25D590-9346-4687-995C-C2A532111D1F}" type="slidenum">
              <a:rPr lang="en-US" smtClean="0"/>
              <a:t>14</a:t>
            </a:fld>
            <a:endParaRPr lang="en-US"/>
          </a:p>
        </p:txBody>
      </p:sp>
    </p:spTree>
    <p:extLst>
      <p:ext uri="{BB962C8B-B14F-4D97-AF65-F5344CB8AC3E}">
        <p14:creationId xmlns:p14="http://schemas.microsoft.com/office/powerpoint/2010/main" val="2401455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 talked about how to have conversations when we're starting and conducting our smart aims.  Our last session was on the Core Element of Action and so it's important to continuously communicate during your QI actions.  We briefly touched on the Ask 5 and the 5 Whys and today we're going to go more into that.  We want to make sure that whatever you're doing and intervening on, the process is reliable, so </a:t>
            </a:r>
          </a:p>
        </p:txBody>
      </p:sp>
      <p:sp>
        <p:nvSpPr>
          <p:cNvPr id="4" name="Slide Number Placeholder 3"/>
          <p:cNvSpPr>
            <a:spLocks noGrp="1"/>
          </p:cNvSpPr>
          <p:nvPr>
            <p:ph type="sldNum" sz="quarter" idx="5"/>
          </p:nvPr>
        </p:nvSpPr>
        <p:spPr/>
        <p:txBody>
          <a:bodyPr/>
          <a:lstStyle/>
          <a:p>
            <a:fld id="{AC25D590-9346-4687-995C-C2A532111D1F}" type="slidenum">
              <a:rPr lang="en-US" smtClean="0"/>
              <a:t>15</a:t>
            </a:fld>
            <a:endParaRPr lang="en-US"/>
          </a:p>
        </p:txBody>
      </p:sp>
    </p:spTree>
    <p:extLst>
      <p:ext uri="{BB962C8B-B14F-4D97-AF65-F5344CB8AC3E}">
        <p14:creationId xmlns:p14="http://schemas.microsoft.com/office/powerpoint/2010/main" val="315248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A7BD52-2C09-4B2E-B6DB-0CDDE57D82CD}" type="slidenum">
              <a:rPr lang="en-US" smtClean="0"/>
              <a:t>16</a:t>
            </a:fld>
            <a:endParaRPr lang="en-US"/>
          </a:p>
        </p:txBody>
      </p:sp>
    </p:spTree>
    <p:extLst>
      <p:ext uri="{BB962C8B-B14F-4D97-AF65-F5344CB8AC3E}">
        <p14:creationId xmlns:p14="http://schemas.microsoft.com/office/powerpoint/2010/main" val="20996282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So let's say you want to focus on the core element of education and want to come up with a Smart Aim to improve the education of </a:t>
            </a:r>
            <a:r>
              <a:rPr lang="en-US" err="1">
                <a:cs typeface="Calibri"/>
              </a:rPr>
              <a:t>yoru</a:t>
            </a:r>
            <a:r>
              <a:rPr lang="en-US">
                <a:cs typeface="Calibri"/>
              </a:rPr>
              <a:t> residents and families.  NOW, you could have decided on an "Action Aim" or Leadership Aim, like implementing an antibiotic time-out or a Antibiotic Stewardship Contract on admission to the nursing home, BUT let's say you feel that your residents and families don't understand asymptomatic </a:t>
            </a:r>
            <a:r>
              <a:rPr lang="en-US" err="1">
                <a:cs typeface="Calibri"/>
              </a:rPr>
              <a:t>bactereuria</a:t>
            </a:r>
            <a:r>
              <a:rPr lang="en-US">
                <a:cs typeface="Calibri"/>
              </a:rPr>
              <a:t> and you know that while education is NOT sufficient for change, it is necessary. </a:t>
            </a:r>
          </a:p>
        </p:txBody>
      </p:sp>
      <p:sp>
        <p:nvSpPr>
          <p:cNvPr id="4" name="Slide Number Placeholder 3"/>
          <p:cNvSpPr>
            <a:spLocks noGrp="1"/>
          </p:cNvSpPr>
          <p:nvPr>
            <p:ph type="sldNum" sz="quarter" idx="5"/>
          </p:nvPr>
        </p:nvSpPr>
        <p:spPr/>
        <p:txBody>
          <a:bodyPr/>
          <a:lstStyle/>
          <a:p>
            <a:fld id="{AC25D590-9346-4687-995C-C2A532111D1F}" type="slidenum">
              <a:rPr lang="en-US" smtClean="0"/>
              <a:t>20</a:t>
            </a:fld>
            <a:endParaRPr lang="en-US"/>
          </a:p>
        </p:txBody>
      </p:sp>
    </p:spTree>
    <p:extLst>
      <p:ext uri="{BB962C8B-B14F-4D97-AF65-F5344CB8AC3E}">
        <p14:creationId xmlns:p14="http://schemas.microsoft.com/office/powerpoint/2010/main" val="2172207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So when you are thinking of </a:t>
            </a:r>
          </a:p>
        </p:txBody>
      </p:sp>
      <p:sp>
        <p:nvSpPr>
          <p:cNvPr id="4" name="Slide Number Placeholder 3"/>
          <p:cNvSpPr>
            <a:spLocks noGrp="1"/>
          </p:cNvSpPr>
          <p:nvPr>
            <p:ph type="sldNum" sz="quarter" idx="5"/>
          </p:nvPr>
        </p:nvSpPr>
        <p:spPr/>
        <p:txBody>
          <a:bodyPr/>
          <a:lstStyle/>
          <a:p>
            <a:fld id="{AC25D590-9346-4687-995C-C2A532111D1F}" type="slidenum">
              <a:rPr lang="en-US" smtClean="0"/>
              <a:t>21</a:t>
            </a:fld>
            <a:endParaRPr lang="en-US"/>
          </a:p>
        </p:txBody>
      </p:sp>
    </p:spTree>
    <p:extLst>
      <p:ext uri="{BB962C8B-B14F-4D97-AF65-F5344CB8AC3E}">
        <p14:creationId xmlns:p14="http://schemas.microsoft.com/office/powerpoint/2010/main" val="33740764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A7BD52-2C09-4B2E-B6DB-0CDDE57D82CD}" type="slidenum">
              <a:rPr lang="en-US" smtClean="0"/>
              <a:t>24</a:t>
            </a:fld>
            <a:endParaRPr lang="en-US"/>
          </a:p>
        </p:txBody>
      </p:sp>
    </p:spTree>
    <p:extLst>
      <p:ext uri="{BB962C8B-B14F-4D97-AF65-F5344CB8AC3E}">
        <p14:creationId xmlns:p14="http://schemas.microsoft.com/office/powerpoint/2010/main" val="38771516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Phil slide</a:t>
            </a:r>
          </a:p>
        </p:txBody>
      </p:sp>
      <p:sp>
        <p:nvSpPr>
          <p:cNvPr id="4" name="Slide Number Placeholder 3"/>
          <p:cNvSpPr>
            <a:spLocks noGrp="1"/>
          </p:cNvSpPr>
          <p:nvPr>
            <p:ph type="sldNum" sz="quarter" idx="5"/>
          </p:nvPr>
        </p:nvSpPr>
        <p:spPr/>
        <p:txBody>
          <a:bodyPr/>
          <a:lstStyle/>
          <a:p>
            <a:fld id="{AC25D590-9346-4687-995C-C2A532111D1F}" type="slidenum">
              <a:rPr lang="en-US" smtClean="0"/>
              <a:t>26</a:t>
            </a:fld>
            <a:endParaRPr lang="en-US"/>
          </a:p>
        </p:txBody>
      </p:sp>
    </p:spTree>
    <p:extLst>
      <p:ext uri="{BB962C8B-B14F-4D97-AF65-F5344CB8AC3E}">
        <p14:creationId xmlns:p14="http://schemas.microsoft.com/office/powerpoint/2010/main" val="28974726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Phil slide</a:t>
            </a:r>
          </a:p>
          <a:p>
            <a:r>
              <a:rPr lang="en-US"/>
              <a:t>Note the date change from the 16</a:t>
            </a:r>
            <a:r>
              <a:rPr lang="en-US" baseline="30000"/>
              <a:t>th</a:t>
            </a:r>
            <a:r>
              <a:rPr lang="en-US"/>
              <a:t> to the 15</a:t>
            </a:r>
            <a:r>
              <a:rPr lang="en-US" baseline="30000"/>
              <a:t>th</a:t>
            </a:r>
            <a:endParaRPr lang="en-US">
              <a:cs typeface="Calibri"/>
            </a:endParaRPr>
          </a:p>
        </p:txBody>
      </p:sp>
      <p:sp>
        <p:nvSpPr>
          <p:cNvPr id="4" name="Slide Number Placeholder 3"/>
          <p:cNvSpPr>
            <a:spLocks noGrp="1"/>
          </p:cNvSpPr>
          <p:nvPr>
            <p:ph type="sldNum" sz="quarter" idx="5"/>
          </p:nvPr>
        </p:nvSpPr>
        <p:spPr/>
        <p:txBody>
          <a:bodyPr/>
          <a:lstStyle/>
          <a:p>
            <a:fld id="{AC25D590-9346-4687-995C-C2A532111D1F}" type="slidenum">
              <a:rPr lang="en-US" smtClean="0"/>
              <a:t>27</a:t>
            </a:fld>
            <a:endParaRPr lang="en-US"/>
          </a:p>
        </p:txBody>
      </p:sp>
    </p:spTree>
    <p:extLst>
      <p:ext uri="{BB962C8B-B14F-4D97-AF65-F5344CB8AC3E}">
        <p14:creationId xmlns:p14="http://schemas.microsoft.com/office/powerpoint/2010/main" val="492643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Calibri" panose="020F0502020204030204" pitchFamily="34" charset="0"/>
                <a:cs typeface="Times New Roman" panose="02020603050405020304" pitchFamily="18" charset="0"/>
              </a:rPr>
              <a:t>We know that tackling antibiotic stewardship can feel daunting at times. we will be using the CDC's core elements of antibiotic stewardship to help you review your own unique healthcare setting and help you identify your internal antibiotic stewardship priorities.  As part of this effort, we will provide assistance with data and analytics to help give you the tools to do this work, such as Monitoring and tracking the prescribing patterns in your setting. </a:t>
            </a:r>
          </a:p>
          <a:p>
            <a:endParaRPr lang="en-US"/>
          </a:p>
        </p:txBody>
      </p:sp>
      <p:sp>
        <p:nvSpPr>
          <p:cNvPr id="4" name="Slide Number Placeholder 3"/>
          <p:cNvSpPr>
            <a:spLocks noGrp="1"/>
          </p:cNvSpPr>
          <p:nvPr>
            <p:ph type="sldNum" sz="quarter" idx="5"/>
          </p:nvPr>
        </p:nvSpPr>
        <p:spPr/>
        <p:txBody>
          <a:bodyPr/>
          <a:lstStyle/>
          <a:p>
            <a:fld id="{233B70EA-E7DA-4F87-BDFB-53C581EC5CBB}" type="slidenum">
              <a:rPr lang="en-US" smtClean="0"/>
              <a:t>5</a:t>
            </a:fld>
            <a:endParaRPr lang="en-US"/>
          </a:p>
        </p:txBody>
      </p:sp>
    </p:spTree>
    <p:extLst>
      <p:ext uri="{BB962C8B-B14F-4D97-AF65-F5344CB8AC3E}">
        <p14:creationId xmlns:p14="http://schemas.microsoft.com/office/powerpoint/2010/main" val="1060560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US" b="0" i="0" dirty="0">
                <a:solidFill>
                  <a:srgbClr val="13343B"/>
                </a:solidFill>
                <a:effectLst/>
                <a:latin typeface="__fkGroteskNeue_a82850"/>
              </a:rPr>
              <a:t>Education for providers: The researchers provided educational sessions for physicians, nurses, and pharmacists on appropriate antimicrobial prescribing and monitoring. This included information on common infections, antimicrobial resistance, and guidelines for antimicrobial use.</a:t>
            </a:r>
          </a:p>
          <a:p>
            <a:pPr algn="l">
              <a:buFont typeface="+mj-lt"/>
              <a:buAutoNum type="arabicPeriod"/>
            </a:pPr>
            <a:r>
              <a:rPr lang="en-US" b="0" i="0" dirty="0">
                <a:solidFill>
                  <a:srgbClr val="13343B"/>
                </a:solidFill>
                <a:effectLst/>
                <a:latin typeface="__fkGroteskNeue_a82850"/>
              </a:rPr>
              <a:t>Feedback to providers: The researchers monitored antimicrobial use and provided regular feedback to providers on their prescribing patterns. This allowed them to identify areas for improvement and adjust their practices accordingly.</a:t>
            </a:r>
          </a:p>
          <a:p>
            <a:pPr algn="l">
              <a:buFont typeface="+mj-lt"/>
              <a:buAutoNum type="arabicPeriod"/>
            </a:pPr>
            <a:r>
              <a:rPr lang="en-US" b="0" i="0" dirty="0">
                <a:solidFill>
                  <a:srgbClr val="13343B"/>
                </a:solidFill>
                <a:effectLst/>
                <a:latin typeface="__fkGroteskNeue_a82850"/>
              </a:rPr>
              <a:t>Multidisciplinary approach: The intervention involved collaboration between physicians, nurses, and pharmacists to ensure a coordinated effort to optimize antimicrobial use.</a:t>
            </a:r>
          </a:p>
          <a:p>
            <a:pPr marL="0" indent="0">
              <a:buNone/>
            </a:pPr>
            <a:endParaRPr lang="en-US" dirty="0"/>
          </a:p>
          <a:p>
            <a:pPr marL="342900" indent="-342900">
              <a:buAutoNum type="arabicPeriod"/>
            </a:pPr>
            <a:r>
              <a:rPr lang="en-US" dirty="0"/>
              <a:t>Schwartz DN, </a:t>
            </a:r>
            <a:r>
              <a:rPr lang="en-US" dirty="0" err="1"/>
              <a:t>Abiad</a:t>
            </a:r>
            <a:r>
              <a:rPr lang="en-US" dirty="0"/>
              <a:t> H, </a:t>
            </a:r>
            <a:r>
              <a:rPr lang="en-US" dirty="0" err="1"/>
              <a:t>DeMarais</a:t>
            </a:r>
            <a:r>
              <a:rPr lang="en-US" dirty="0"/>
              <a:t> PL. et al. An educational intervention to improve antimicrobial use in a hospital-based long-term care facility. J Am </a:t>
            </a:r>
            <a:r>
              <a:rPr lang="en-US" dirty="0" err="1"/>
              <a:t>Geriatr</a:t>
            </a:r>
            <a:r>
              <a:rPr lang="en-US" dirty="0"/>
              <a:t> Soc. 2007; 55(8), 1236-1242. 25. </a:t>
            </a:r>
          </a:p>
          <a:p>
            <a:pPr marL="342900" indent="-342900">
              <a:buAutoNum type="arabicPeriod"/>
            </a:pPr>
            <a:r>
              <a:rPr lang="en-US" dirty="0"/>
              <a:t>Monette J, Miller MA, Monette M, et al. Effect of an educational intervention on optimizing </a:t>
            </a:r>
            <a:r>
              <a:rPr lang="en-US" dirty="0" err="1"/>
              <a:t>antibiotiotic</a:t>
            </a:r>
            <a:r>
              <a:rPr lang="en-US" dirty="0"/>
              <a:t> prescribing in long-term care facilities. J Am </a:t>
            </a:r>
            <a:r>
              <a:rPr lang="en-US" dirty="0" err="1"/>
              <a:t>Geriatr</a:t>
            </a:r>
            <a:r>
              <a:rPr lang="en-US" dirty="0"/>
              <a:t> Soc. 2007; 55(8), 1231-1235</a:t>
            </a:r>
          </a:p>
        </p:txBody>
      </p:sp>
      <p:sp>
        <p:nvSpPr>
          <p:cNvPr id="4" name="Slide Number Placeholder 3"/>
          <p:cNvSpPr>
            <a:spLocks noGrp="1"/>
          </p:cNvSpPr>
          <p:nvPr>
            <p:ph type="sldNum" sz="quarter" idx="5"/>
          </p:nvPr>
        </p:nvSpPr>
        <p:spPr/>
        <p:txBody>
          <a:bodyPr/>
          <a:lstStyle/>
          <a:p>
            <a:fld id="{AC25D590-9346-4687-995C-C2A532111D1F}" type="slidenum">
              <a:rPr lang="en-US" smtClean="0"/>
              <a:t>6</a:t>
            </a:fld>
            <a:endParaRPr lang="en-US"/>
          </a:p>
        </p:txBody>
      </p:sp>
    </p:spTree>
    <p:extLst>
      <p:ext uri="{BB962C8B-B14F-4D97-AF65-F5344CB8AC3E}">
        <p14:creationId xmlns:p14="http://schemas.microsoft.com/office/powerpoint/2010/main" val="1704017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Provide information for the education gaps - Beyond diagnostics</a:t>
            </a:r>
          </a:p>
          <a:p>
            <a:endParaRPr lang="en-US" dirty="0">
              <a:cs typeface="Calibri"/>
            </a:endParaRPr>
          </a:p>
          <a:p>
            <a:r>
              <a:rPr lang="en-US" b="0" i="0" dirty="0">
                <a:solidFill>
                  <a:srgbClr val="000000"/>
                </a:solidFill>
                <a:effectLst/>
                <a:latin typeface="ProximaVara-Roman"/>
              </a:rPr>
              <a:t>The webpage provides Antibiotic Stewardship Toolkits for different healthcare settings like acute care hospitals, ambulatory care, and long-term care, focusing on best practices and guidelines for practitioners</a:t>
            </a:r>
            <a:endParaRPr lang="en-US" b="0" i="0" dirty="0">
              <a:solidFill>
                <a:srgbClr val="000000"/>
              </a:solidFill>
              <a:effectLst/>
              <a:latin typeface="ProximaVara-Roman"/>
              <a:cs typeface="Calibri"/>
            </a:endParaRPr>
          </a:p>
          <a:p>
            <a:endParaRPr lang="en-US" b="0" i="0" dirty="0">
              <a:solidFill>
                <a:srgbClr val="000000"/>
              </a:solidFill>
              <a:effectLst/>
              <a:latin typeface="ProximaVara-Roman"/>
              <a:cs typeface="Calibri"/>
            </a:endParaRPr>
          </a:p>
          <a:p>
            <a:r>
              <a:rPr lang="en-US" b="0" i="0" dirty="0">
                <a:solidFill>
                  <a:srgbClr val="000000"/>
                </a:solidFill>
                <a:effectLst/>
                <a:latin typeface="ProximaVara-Roman"/>
              </a:rPr>
              <a:t>It includes materials such as pocket cards and posters for healthcare practitioners and nursing staff to aid in the management of conditions like urinary tract infections, respiratory tract infections, skin or soft tissue infections, and identifying delirium</a:t>
            </a:r>
            <a:endParaRPr lang="en-US" dirty="0">
              <a:cs typeface="Calibri"/>
            </a:endParaRPr>
          </a:p>
        </p:txBody>
      </p:sp>
      <p:sp>
        <p:nvSpPr>
          <p:cNvPr id="4" name="Slide Number Placeholder 3"/>
          <p:cNvSpPr>
            <a:spLocks noGrp="1"/>
          </p:cNvSpPr>
          <p:nvPr>
            <p:ph type="sldNum" sz="quarter" idx="5"/>
          </p:nvPr>
        </p:nvSpPr>
        <p:spPr/>
        <p:txBody>
          <a:bodyPr/>
          <a:lstStyle/>
          <a:p>
            <a:fld id="{AC25D590-9346-4687-995C-C2A532111D1F}" type="slidenum">
              <a:rPr lang="en-US" smtClean="0"/>
              <a:t>8</a:t>
            </a:fld>
            <a:endParaRPr lang="en-US"/>
          </a:p>
        </p:txBody>
      </p:sp>
    </p:spTree>
    <p:extLst>
      <p:ext uri="{BB962C8B-B14F-4D97-AF65-F5344CB8AC3E}">
        <p14:creationId xmlns:p14="http://schemas.microsoft.com/office/powerpoint/2010/main" val="1006553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ProximaVara-Roman"/>
              </a:rPr>
              <a:t>The webpage aims to provide resources and tools for nursing homes to reduce the incidence of C. difficile infection through antimicrobial stewardship interventions</a:t>
            </a:r>
          </a:p>
          <a:p>
            <a:endParaRPr lang="en-US" b="0" i="0" dirty="0">
              <a:solidFill>
                <a:srgbClr val="000000"/>
              </a:solidFill>
              <a:effectLst/>
              <a:latin typeface="ProximaVara-Roman"/>
              <a:cs typeface="Calibri"/>
            </a:endParaRPr>
          </a:p>
          <a:p>
            <a:r>
              <a:rPr lang="en-US" b="0" i="0" dirty="0">
                <a:solidFill>
                  <a:srgbClr val="000000"/>
                </a:solidFill>
                <a:effectLst/>
                <a:latin typeface="ProximaVara-Roman"/>
              </a:rPr>
              <a:t>It offers general antibiotic stewardship principles, policy implementation tools, guidelines for treating infections in the elderly, and educational materials for improving antibiotic use </a:t>
            </a:r>
          </a:p>
          <a:p>
            <a:endParaRPr lang="en-US" b="0" i="0" dirty="0">
              <a:solidFill>
                <a:srgbClr val="000000"/>
              </a:solidFill>
              <a:effectLst/>
              <a:latin typeface="ProximaVara-Roman"/>
              <a:cs typeface="Calibri"/>
            </a:endParaRPr>
          </a:p>
          <a:p>
            <a:r>
              <a:rPr lang="en-US" b="0" i="0" dirty="0">
                <a:solidFill>
                  <a:srgbClr val="000000"/>
                </a:solidFill>
                <a:effectLst/>
                <a:latin typeface="ProximaVara-Roman"/>
              </a:rPr>
              <a:t>includes tracking worksheets and instructions for monitoring antibiotic use, as well as educational resources for residents, families, and nursing staff </a:t>
            </a:r>
            <a:endParaRPr lang="en-US" dirty="0">
              <a:cs typeface="Calibri"/>
            </a:endParaRPr>
          </a:p>
        </p:txBody>
      </p:sp>
      <p:sp>
        <p:nvSpPr>
          <p:cNvPr id="4" name="Slide Number Placeholder 3"/>
          <p:cNvSpPr>
            <a:spLocks noGrp="1"/>
          </p:cNvSpPr>
          <p:nvPr>
            <p:ph type="sldNum" sz="quarter" idx="5"/>
          </p:nvPr>
        </p:nvSpPr>
        <p:spPr/>
        <p:txBody>
          <a:bodyPr/>
          <a:lstStyle/>
          <a:p>
            <a:fld id="{AC25D590-9346-4687-995C-C2A532111D1F}" type="slidenum">
              <a:rPr lang="en-US" smtClean="0"/>
              <a:t>9</a:t>
            </a:fld>
            <a:endParaRPr lang="en-US"/>
          </a:p>
        </p:txBody>
      </p:sp>
    </p:spTree>
    <p:extLst>
      <p:ext uri="{BB962C8B-B14F-4D97-AF65-F5344CB8AC3E}">
        <p14:creationId xmlns:p14="http://schemas.microsoft.com/office/powerpoint/2010/main" val="1038006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1B1B1B"/>
                </a:solidFill>
                <a:effectLst/>
                <a:latin typeface="Source Sans Pro" panose="020B0503030403020204" pitchFamily="34" charset="0"/>
              </a:rPr>
              <a:t> how to discuss the potential harms of antibiotic use with family members​.</a:t>
            </a:r>
          </a:p>
          <a:p>
            <a:pPr algn="l">
              <a:buFont typeface="Arial" panose="020B0604020202020204" pitchFamily="34" charset="0"/>
              <a:buChar char="•"/>
            </a:pPr>
            <a:r>
              <a:rPr lang="en-US" b="0" i="0" dirty="0">
                <a:solidFill>
                  <a:srgbClr val="1B1B1B"/>
                </a:solidFill>
                <a:effectLst/>
                <a:latin typeface="Source Sans Pro" panose="020B0503030403020204" pitchFamily="34" charset="0"/>
              </a:rPr>
              <a:t> Address end-of-life care as it relates to antibiotic use​.</a:t>
            </a:r>
          </a:p>
          <a:p>
            <a:pPr algn="l">
              <a:buFont typeface="Arial" panose="020B0604020202020204" pitchFamily="34" charset="0"/>
              <a:buChar char="•"/>
            </a:pPr>
            <a:r>
              <a:rPr lang="en-US" b="0" i="0" dirty="0">
                <a:solidFill>
                  <a:srgbClr val="1B1B1B"/>
                </a:solidFill>
                <a:effectLst/>
                <a:latin typeface="Source Sans Pro" panose="020B0503030403020204" pitchFamily="34" charset="0"/>
              </a:rPr>
              <a:t> Presents supportive and comfort care measures for residents who are uncomfortable (which may not involve antibiotics)​.</a:t>
            </a:r>
          </a:p>
        </p:txBody>
      </p:sp>
      <p:sp>
        <p:nvSpPr>
          <p:cNvPr id="4" name="Slide Number Placeholder 3"/>
          <p:cNvSpPr>
            <a:spLocks noGrp="1"/>
          </p:cNvSpPr>
          <p:nvPr>
            <p:ph type="sldNum" sz="quarter" idx="5"/>
          </p:nvPr>
        </p:nvSpPr>
        <p:spPr/>
        <p:txBody>
          <a:bodyPr/>
          <a:lstStyle/>
          <a:p>
            <a:fld id="{AC25D590-9346-4687-995C-C2A532111D1F}" type="slidenum">
              <a:rPr lang="en-US" smtClean="0"/>
              <a:t>10</a:t>
            </a:fld>
            <a:endParaRPr lang="en-US"/>
          </a:p>
        </p:txBody>
      </p:sp>
    </p:spTree>
    <p:extLst>
      <p:ext uri="{BB962C8B-B14F-4D97-AF65-F5344CB8AC3E}">
        <p14:creationId xmlns:p14="http://schemas.microsoft.com/office/powerpoint/2010/main" val="3853844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3343B"/>
                </a:solidFill>
                <a:effectLst/>
                <a:latin typeface="__fkGroteskNeue_a82850"/>
              </a:rPr>
              <a:t>Antibiotics are not always needed for common infections like chest colds, colds, ear infections</a:t>
            </a:r>
          </a:p>
          <a:p>
            <a:endParaRPr lang="en-US" b="0" i="0" dirty="0">
              <a:solidFill>
                <a:srgbClr val="13343B"/>
              </a:solidFill>
              <a:effectLst/>
              <a:latin typeface="__fkGroteskNeue_a82850"/>
            </a:endParaRPr>
          </a:p>
          <a:p>
            <a:r>
              <a:rPr lang="en-US" b="0" i="0" dirty="0">
                <a:solidFill>
                  <a:srgbClr val="13343B"/>
                </a:solidFill>
                <a:effectLst/>
                <a:latin typeface="__fkGroteskNeue_a82850"/>
              </a:rPr>
              <a:t>These common infections are often caused by viruses, which do not respond to antibiotics. Antibiotics are only effective against bacterial infections</a:t>
            </a:r>
          </a:p>
          <a:p>
            <a:endParaRPr lang="en-US" b="0" i="0" dirty="0">
              <a:solidFill>
                <a:srgbClr val="13343B"/>
              </a:solidFill>
              <a:effectLst/>
              <a:latin typeface="__fkGroteskNeue_a82850"/>
            </a:endParaRPr>
          </a:p>
          <a:p>
            <a:r>
              <a:rPr lang="en-US" b="0" i="0" dirty="0">
                <a:solidFill>
                  <a:srgbClr val="13343B"/>
                </a:solidFill>
                <a:effectLst/>
                <a:latin typeface="__fkGroteskNeue_a82850"/>
              </a:rPr>
              <a:t>Treating these common infections often involves managing symptoms, getting plenty of rest, and staying hydrated. Antibiotics are not the appropriate treatment unless there are signs of a bacterial infection</a:t>
            </a:r>
          </a:p>
          <a:p>
            <a:endParaRPr lang="en-US" b="0" i="0" dirty="0">
              <a:solidFill>
                <a:srgbClr val="13343B"/>
              </a:solidFill>
              <a:effectLst/>
              <a:latin typeface="__fkGroteskNeue_a82850"/>
            </a:endParaRPr>
          </a:p>
          <a:p>
            <a:r>
              <a:rPr lang="en-US" b="0" i="0" dirty="0">
                <a:solidFill>
                  <a:srgbClr val="13343B"/>
                </a:solidFill>
                <a:effectLst/>
                <a:latin typeface="__fkGroteskNeue_a82850"/>
              </a:rPr>
              <a:t>Overusing antibiotics can lead to antibiotic resistance, which makes infections harder to treat. It's important to only use antibiotics when necessary and as directed by a healthcare provider</a:t>
            </a:r>
            <a:endParaRPr lang="en-US" dirty="0"/>
          </a:p>
        </p:txBody>
      </p:sp>
      <p:sp>
        <p:nvSpPr>
          <p:cNvPr id="4" name="Slide Number Placeholder 3"/>
          <p:cNvSpPr>
            <a:spLocks noGrp="1"/>
          </p:cNvSpPr>
          <p:nvPr>
            <p:ph type="sldNum" sz="quarter" idx="5"/>
          </p:nvPr>
        </p:nvSpPr>
        <p:spPr/>
        <p:txBody>
          <a:bodyPr/>
          <a:lstStyle/>
          <a:p>
            <a:fld id="{AC25D590-9346-4687-995C-C2A532111D1F}" type="slidenum">
              <a:rPr lang="en-US" smtClean="0"/>
              <a:t>11</a:t>
            </a:fld>
            <a:endParaRPr lang="en-US"/>
          </a:p>
        </p:txBody>
      </p:sp>
    </p:spTree>
    <p:extLst>
      <p:ext uri="{BB962C8B-B14F-4D97-AF65-F5344CB8AC3E}">
        <p14:creationId xmlns:p14="http://schemas.microsoft.com/office/powerpoint/2010/main" val="114792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3343B"/>
                </a:solidFill>
                <a:effectLst/>
                <a:latin typeface="__fkGroteskNeue_a82850"/>
              </a:rPr>
              <a:t>Antibiotics can save lives, but any time they are used, they can cause side effects and contribute to the development of antibiotic resistance</a:t>
            </a:r>
          </a:p>
          <a:p>
            <a:endParaRPr lang="en-US" b="0" i="0" dirty="0">
              <a:solidFill>
                <a:srgbClr val="13343B"/>
              </a:solidFill>
              <a:effectLst/>
              <a:latin typeface="__fkGroteskNeue_a82850"/>
            </a:endParaRPr>
          </a:p>
          <a:p>
            <a:r>
              <a:rPr lang="en-US" b="0" i="0" dirty="0">
                <a:solidFill>
                  <a:srgbClr val="13343B"/>
                </a:solidFill>
                <a:effectLst/>
                <a:latin typeface="__fkGroteskNeue_a82850"/>
              </a:rPr>
              <a:t>In the U.S., at least 28% of antibiotic courses prescribed each year in doctors' offices and emergency departments are unnecessary, making improving antibiotic prescribing and use a national priority</a:t>
            </a:r>
          </a:p>
          <a:p>
            <a:endParaRPr lang="en-US" b="0" i="0" dirty="0">
              <a:solidFill>
                <a:srgbClr val="13343B"/>
              </a:solidFill>
              <a:effectLst/>
              <a:latin typeface="__fkGroteskNeue_a82850"/>
            </a:endParaRPr>
          </a:p>
          <a:p>
            <a:r>
              <a:rPr lang="en-US" b="0" i="0" dirty="0">
                <a:solidFill>
                  <a:srgbClr val="13343B"/>
                </a:solidFill>
                <a:effectLst/>
                <a:latin typeface="__fkGroteskNeue_a82850"/>
              </a:rPr>
              <a:t>racking and reporting data on antibiotic use helps identify where healthcare settings need stewardship interventions the most.</a:t>
            </a:r>
            <a:endParaRPr lang="en-US" dirty="0"/>
          </a:p>
        </p:txBody>
      </p:sp>
      <p:sp>
        <p:nvSpPr>
          <p:cNvPr id="4" name="Slide Number Placeholder 3"/>
          <p:cNvSpPr>
            <a:spLocks noGrp="1"/>
          </p:cNvSpPr>
          <p:nvPr>
            <p:ph type="sldNum" sz="quarter" idx="5"/>
          </p:nvPr>
        </p:nvSpPr>
        <p:spPr/>
        <p:txBody>
          <a:bodyPr/>
          <a:lstStyle/>
          <a:p>
            <a:fld id="{AC25D590-9346-4687-995C-C2A532111D1F}" type="slidenum">
              <a:rPr lang="en-US" smtClean="0"/>
              <a:t>12</a:t>
            </a:fld>
            <a:endParaRPr lang="en-US"/>
          </a:p>
        </p:txBody>
      </p:sp>
    </p:spTree>
    <p:extLst>
      <p:ext uri="{BB962C8B-B14F-4D97-AF65-F5344CB8AC3E}">
        <p14:creationId xmlns:p14="http://schemas.microsoft.com/office/powerpoint/2010/main" val="1653131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3343B"/>
                </a:solidFill>
                <a:effectLst/>
                <a:latin typeface="__fkGroteskNeue_a82850"/>
              </a:rPr>
              <a:t>TRAIN platform provides a structured way for administrators to assign and track training plans for users, while giving users some flexibility in managing their own personal training plans.</a:t>
            </a:r>
            <a:endParaRPr lang="en-US" dirty="0"/>
          </a:p>
          <a:p>
            <a:endParaRPr lang="en-US" dirty="0"/>
          </a:p>
          <a:p>
            <a:r>
              <a:rPr lang="en-US" dirty="0"/>
              <a:t>https://www.cdc.gov/antibiotic-use/index.html</a:t>
            </a:r>
          </a:p>
        </p:txBody>
      </p:sp>
      <p:sp>
        <p:nvSpPr>
          <p:cNvPr id="4" name="Slide Number Placeholder 3"/>
          <p:cNvSpPr>
            <a:spLocks noGrp="1"/>
          </p:cNvSpPr>
          <p:nvPr>
            <p:ph type="sldNum" sz="quarter" idx="5"/>
          </p:nvPr>
        </p:nvSpPr>
        <p:spPr/>
        <p:txBody>
          <a:bodyPr/>
          <a:lstStyle/>
          <a:p>
            <a:fld id="{AC25D590-9346-4687-995C-C2A532111D1F}" type="slidenum">
              <a:rPr lang="en-US" smtClean="0"/>
              <a:t>13</a:t>
            </a:fld>
            <a:endParaRPr lang="en-US"/>
          </a:p>
        </p:txBody>
      </p:sp>
    </p:spTree>
    <p:extLst>
      <p:ext uri="{BB962C8B-B14F-4D97-AF65-F5344CB8AC3E}">
        <p14:creationId xmlns:p14="http://schemas.microsoft.com/office/powerpoint/2010/main" val="5470944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Freeform 8"/>
          <p:cNvSpPr/>
          <p:nvPr/>
        </p:nvSpPr>
        <p:spPr>
          <a:xfrm>
            <a:off x="1" y="5545933"/>
            <a:ext cx="12195177"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solidFill>
            <a:srgbClr val="A71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sz="1800" b="1"/>
          </a:p>
        </p:txBody>
      </p:sp>
      <p:sp>
        <p:nvSpPr>
          <p:cNvPr id="7" name="Freeform 6"/>
          <p:cNvSpPr/>
          <p:nvPr/>
        </p:nvSpPr>
        <p:spPr>
          <a:xfrm>
            <a:off x="-101" y="5293518"/>
            <a:ext cx="12192124"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solidFill>
            <a:srgbClr val="69B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2" name="Title 1"/>
          <p:cNvSpPr>
            <a:spLocks noGrp="1"/>
          </p:cNvSpPr>
          <p:nvPr>
            <p:ph type="ctrTitle"/>
          </p:nvPr>
        </p:nvSpPr>
        <p:spPr>
          <a:xfrm>
            <a:off x="1625600" y="1447800"/>
            <a:ext cx="8940800" cy="1524000"/>
          </a:xfrm>
        </p:spPr>
        <p:txBody>
          <a:bodyPr anchor="b" anchorCtr="0"/>
          <a:lstStyle>
            <a:lvl1pPr algn="ctr">
              <a:defRPr b="1">
                <a:solidFill>
                  <a:srgbClr val="0073CF"/>
                </a:solidFill>
              </a:defRPr>
            </a:lvl1pPr>
          </a:lstStyle>
          <a:p>
            <a:r>
              <a:rPr lang="en-US"/>
              <a:t>Click to edit Master title style</a:t>
            </a:r>
          </a:p>
        </p:txBody>
      </p:sp>
      <p:sp>
        <p:nvSpPr>
          <p:cNvPr id="3" name="Subtitle 2"/>
          <p:cNvSpPr>
            <a:spLocks noGrp="1"/>
          </p:cNvSpPr>
          <p:nvPr>
            <p:ph type="subTitle" idx="1"/>
          </p:nvPr>
        </p:nvSpPr>
        <p:spPr>
          <a:xfrm>
            <a:off x="1625600" y="3203574"/>
            <a:ext cx="8940800" cy="1825625"/>
          </a:xfrm>
        </p:spPr>
        <p:txBody>
          <a:bodyPr>
            <a:normAutofit/>
          </a:bodyPr>
          <a:lstStyle>
            <a:lvl1pPr marL="0" indent="0" algn="ctr">
              <a:buNone/>
              <a:defRPr sz="2000">
                <a:solidFill>
                  <a:srgbClr val="818A8F"/>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Rectangle 9"/>
          <p:cNvSpPr/>
          <p:nvPr/>
        </p:nvSpPr>
        <p:spPr>
          <a:xfrm>
            <a:off x="0" y="5262466"/>
            <a:ext cx="12192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Freeform 10"/>
          <p:cNvSpPr/>
          <p:nvPr/>
        </p:nvSpPr>
        <p:spPr>
          <a:xfrm>
            <a:off x="173" y="5502670"/>
            <a:ext cx="12192088"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t="19753" b="47160"/>
          <a:stretch/>
        </p:blipFill>
        <p:spPr>
          <a:xfrm>
            <a:off x="0" y="0"/>
            <a:ext cx="3815541" cy="1225296"/>
          </a:xfrm>
          <a:prstGeom prst="rect">
            <a:avLst/>
          </a:prstGeom>
        </p:spPr>
      </p:pic>
    </p:spTree>
    <p:extLst>
      <p:ext uri="{BB962C8B-B14F-4D97-AF65-F5344CB8AC3E}">
        <p14:creationId xmlns:p14="http://schemas.microsoft.com/office/powerpoint/2010/main" val="220212065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1" y="1008530"/>
            <a:ext cx="1791855" cy="51176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93EEC8E-C5CF-40DF-832D-5BCB0E209B98}" type="slidenum">
              <a:rPr lang="en-US" smtClean="0"/>
              <a:t>‹#›</a:t>
            </a:fld>
            <a:endParaRPr lang="en-US"/>
          </a:p>
        </p:txBody>
      </p:sp>
      <p:sp>
        <p:nvSpPr>
          <p:cNvPr id="5" name="Content Placeholder 2"/>
          <p:cNvSpPr>
            <a:spLocks noGrp="1"/>
          </p:cNvSpPr>
          <p:nvPr>
            <p:ph idx="13"/>
          </p:nvPr>
        </p:nvSpPr>
        <p:spPr>
          <a:xfrm>
            <a:off x="2586182" y="1008530"/>
            <a:ext cx="1791855" cy="51176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4"/>
          </p:nvPr>
        </p:nvSpPr>
        <p:spPr>
          <a:xfrm>
            <a:off x="4550386" y="1008530"/>
            <a:ext cx="1791855" cy="51176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idx="15"/>
          </p:nvPr>
        </p:nvSpPr>
        <p:spPr>
          <a:xfrm>
            <a:off x="6536490" y="1008530"/>
            <a:ext cx="1791855" cy="51176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idx="16"/>
          </p:nvPr>
        </p:nvSpPr>
        <p:spPr>
          <a:xfrm>
            <a:off x="8522594" y="1017299"/>
            <a:ext cx="1791855" cy="51176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7"/>
          </p:nvPr>
        </p:nvSpPr>
        <p:spPr>
          <a:xfrm>
            <a:off x="10474751" y="1017298"/>
            <a:ext cx="1791855" cy="51176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4228141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410EBD-2FE8-6448-9FDF-DE2395096672}"/>
              </a:ext>
            </a:extLst>
          </p:cNvPr>
          <p:cNvSpPr/>
          <p:nvPr userDrawn="1"/>
        </p:nvSpPr>
        <p:spPr>
          <a:xfrm>
            <a:off x="0" y="0"/>
            <a:ext cx="12192000" cy="56851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
            <a:extLst>
              <a:ext uri="{FF2B5EF4-FFF2-40B4-BE49-F238E27FC236}">
                <a16:creationId xmlns:a16="http://schemas.microsoft.com/office/drawing/2014/main" id="{1CCF1AD7-B810-CC48-87B4-F4B3B0362A3E}"/>
              </a:ext>
            </a:extLst>
          </p:cNvPr>
          <p:cNvSpPr>
            <a:spLocks noGrp="1"/>
          </p:cNvSpPr>
          <p:nvPr>
            <p:ph type="body" sz="quarter" idx="16" hasCustomPrompt="1"/>
          </p:nvPr>
        </p:nvSpPr>
        <p:spPr>
          <a:xfrm>
            <a:off x="714336" y="1170878"/>
            <a:ext cx="10827176" cy="1895707"/>
          </a:xfrm>
          <a:prstGeom prst="rect">
            <a:avLst/>
          </a:prstGeom>
        </p:spPr>
        <p:txBody>
          <a:bodyPr anchor="b" anchorCtr="0"/>
          <a:lstStyle>
            <a:lvl1pPr marL="0" indent="0">
              <a:buNone/>
              <a:defRPr sz="5500" b="0" cap="none" baseline="0">
                <a:solidFill>
                  <a:schemeClr val="bg1"/>
                </a:solidFill>
                <a:latin typeface="+mj-lt"/>
              </a:defRPr>
            </a:lvl1pPr>
          </a:lstStyle>
          <a:p>
            <a:pPr lvl="0"/>
            <a:r>
              <a:rPr lang="en-US"/>
              <a:t>Click to Edit Title</a:t>
            </a:r>
          </a:p>
        </p:txBody>
      </p:sp>
      <p:sp>
        <p:nvSpPr>
          <p:cNvPr id="17" name="Text Placeholder 2">
            <a:extLst>
              <a:ext uri="{FF2B5EF4-FFF2-40B4-BE49-F238E27FC236}">
                <a16:creationId xmlns:a16="http://schemas.microsoft.com/office/drawing/2014/main" id="{0330BC7F-1688-584E-BF31-C7B05932D6EA}"/>
              </a:ext>
            </a:extLst>
          </p:cNvPr>
          <p:cNvSpPr>
            <a:spLocks noGrp="1"/>
          </p:cNvSpPr>
          <p:nvPr>
            <p:ph type="body" sz="quarter" idx="17" hasCustomPrompt="1"/>
          </p:nvPr>
        </p:nvSpPr>
        <p:spPr>
          <a:xfrm>
            <a:off x="714336" y="3083312"/>
            <a:ext cx="10827176" cy="501456"/>
          </a:xfrm>
          <a:prstGeom prst="rect">
            <a:avLst/>
          </a:prstGeom>
        </p:spPr>
        <p:txBody>
          <a:bodyPr/>
          <a:lstStyle>
            <a:lvl1pPr marL="0" indent="0">
              <a:buNone/>
              <a:defRPr sz="3000" b="0">
                <a:solidFill>
                  <a:schemeClr val="bg1"/>
                </a:solidFill>
                <a:latin typeface="+mn-lt"/>
              </a:defRPr>
            </a:lvl1pPr>
          </a:lstStyle>
          <a:p>
            <a:pPr lvl="0"/>
            <a:r>
              <a:rPr lang="en-US"/>
              <a:t>Click to Edit Subtitle</a:t>
            </a:r>
          </a:p>
        </p:txBody>
      </p:sp>
      <p:sp>
        <p:nvSpPr>
          <p:cNvPr id="18" name="Text Placeholder 2">
            <a:extLst>
              <a:ext uri="{FF2B5EF4-FFF2-40B4-BE49-F238E27FC236}">
                <a16:creationId xmlns:a16="http://schemas.microsoft.com/office/drawing/2014/main" id="{B19035F9-A701-7046-8095-0C950ADC272F}"/>
              </a:ext>
            </a:extLst>
          </p:cNvPr>
          <p:cNvSpPr>
            <a:spLocks noGrp="1"/>
          </p:cNvSpPr>
          <p:nvPr>
            <p:ph type="body" sz="quarter" idx="18" hasCustomPrompt="1"/>
          </p:nvPr>
        </p:nvSpPr>
        <p:spPr>
          <a:xfrm>
            <a:off x="714336" y="4724400"/>
            <a:ext cx="10827176" cy="501456"/>
          </a:xfrm>
          <a:prstGeom prst="rect">
            <a:avLst/>
          </a:prstGeom>
        </p:spPr>
        <p:txBody>
          <a:bodyPr/>
          <a:lstStyle>
            <a:lvl1pPr marL="0" indent="0">
              <a:buNone/>
              <a:defRPr sz="1500" b="0">
                <a:solidFill>
                  <a:schemeClr val="bg1"/>
                </a:solidFill>
                <a:latin typeface="+mn-lt"/>
              </a:defRPr>
            </a:lvl1pPr>
          </a:lstStyle>
          <a:p>
            <a:pPr lvl="0"/>
            <a:r>
              <a:rPr lang="en-US"/>
              <a:t>Click to Edit Speaker Names  |  Date</a:t>
            </a:r>
          </a:p>
        </p:txBody>
      </p:sp>
      <p:sp>
        <p:nvSpPr>
          <p:cNvPr id="8" name="Rectangle 7">
            <a:extLst>
              <a:ext uri="{FF2B5EF4-FFF2-40B4-BE49-F238E27FC236}">
                <a16:creationId xmlns:a16="http://schemas.microsoft.com/office/drawing/2014/main" id="{8CE20118-2543-BA4D-B34A-AE1A4B6DAF15}"/>
              </a:ext>
            </a:extLst>
          </p:cNvPr>
          <p:cNvSpPr/>
          <p:nvPr userDrawn="1"/>
        </p:nvSpPr>
        <p:spPr>
          <a:xfrm>
            <a:off x="0" y="0"/>
            <a:ext cx="100584" cy="5685182"/>
          </a:xfrm>
          <a:prstGeom prst="rect">
            <a:avLst/>
          </a:prstGeom>
          <a:solidFill>
            <a:srgbClr val="008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2C0AF03-8FE9-2743-96DF-CD6ED4598C32}"/>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4AD2E7B0-CA90-C745-B996-493EE8EFB391}"/>
              </a:ext>
            </a:extLst>
          </p:cNvPr>
          <p:cNvGrpSpPr/>
          <p:nvPr userDrawn="1"/>
        </p:nvGrpSpPr>
        <p:grpSpPr>
          <a:xfrm>
            <a:off x="668756" y="5991944"/>
            <a:ext cx="9168516" cy="567146"/>
            <a:chOff x="663897" y="5991944"/>
            <a:chExt cx="9168516" cy="567146"/>
          </a:xfrm>
        </p:grpSpPr>
        <p:grpSp>
          <p:nvGrpSpPr>
            <p:cNvPr id="10" name="Group 9">
              <a:extLst>
                <a:ext uri="{FF2B5EF4-FFF2-40B4-BE49-F238E27FC236}">
                  <a16:creationId xmlns:a16="http://schemas.microsoft.com/office/drawing/2014/main" id="{F6C6363D-A7E6-3547-A38F-ADA4DA9E7701}"/>
                </a:ext>
              </a:extLst>
            </p:cNvPr>
            <p:cNvGrpSpPr/>
            <p:nvPr/>
          </p:nvGrpSpPr>
          <p:grpSpPr>
            <a:xfrm>
              <a:off x="4318669" y="5997465"/>
              <a:ext cx="5513744" cy="536831"/>
              <a:chOff x="1458338" y="5934612"/>
              <a:chExt cx="7690799" cy="748792"/>
            </a:xfrm>
          </p:grpSpPr>
          <p:pic>
            <p:nvPicPr>
              <p:cNvPr id="14" name="Picture 13" descr="A picture containing drawing, clock&#10;&#10;Description automatically generated">
                <a:extLst>
                  <a:ext uri="{FF2B5EF4-FFF2-40B4-BE49-F238E27FC236}">
                    <a16:creationId xmlns:a16="http://schemas.microsoft.com/office/drawing/2014/main" id="{A79FE54C-FB74-934A-94F1-835313F9E9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1631" y="6011641"/>
                <a:ext cx="2766024" cy="516418"/>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EF75D9BA-D0F8-4945-B77F-EC302F9F7DA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16042" y="5934612"/>
                <a:ext cx="1433095" cy="748792"/>
              </a:xfrm>
              <a:prstGeom prst="rect">
                <a:avLst/>
              </a:prstGeom>
            </p:spPr>
          </p:pic>
          <p:pic>
            <p:nvPicPr>
              <p:cNvPr id="19" name="Picture 18" descr="A picture containing drawing&#10;&#10;Description automatically generated">
                <a:extLst>
                  <a:ext uri="{FF2B5EF4-FFF2-40B4-BE49-F238E27FC236}">
                    <a16:creationId xmlns:a16="http://schemas.microsoft.com/office/drawing/2014/main" id="{BD995021-E80F-0B44-9DF2-EFB6FD437A5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58338" y="5989248"/>
                <a:ext cx="2499443" cy="626979"/>
              </a:xfrm>
              <a:prstGeom prst="rect">
                <a:avLst/>
              </a:prstGeom>
            </p:spPr>
          </p:pic>
        </p:grpSp>
        <p:sp>
          <p:nvSpPr>
            <p:cNvPr id="12" name="Rectangle 11">
              <a:extLst>
                <a:ext uri="{FF2B5EF4-FFF2-40B4-BE49-F238E27FC236}">
                  <a16:creationId xmlns:a16="http://schemas.microsoft.com/office/drawing/2014/main" id="{74AC7E72-A7F1-474A-A8FF-3F4D62CCBC29}"/>
                </a:ext>
              </a:extLst>
            </p:cNvPr>
            <p:cNvSpPr/>
            <p:nvPr/>
          </p:nvSpPr>
          <p:spPr>
            <a:xfrm>
              <a:off x="663897" y="5991944"/>
              <a:ext cx="3195926" cy="553998"/>
            </a:xfrm>
            <a:prstGeom prst="rect">
              <a:avLst/>
            </a:prstGeom>
          </p:spPr>
          <p:txBody>
            <a:bodyPr wrap="square">
              <a:spAutoFit/>
            </a:bodyPr>
            <a:lstStyle/>
            <a:p>
              <a:r>
                <a:rPr lang="en-US" sz="1500" b="1">
                  <a:solidFill>
                    <a:schemeClr val="accent1"/>
                  </a:solidFill>
                  <a:latin typeface="+mj-lt"/>
                </a:rPr>
                <a:t>AHRQ ECHO National Nursing Home COVID-19 Action Network</a:t>
              </a:r>
            </a:p>
          </p:txBody>
        </p:sp>
        <p:cxnSp>
          <p:nvCxnSpPr>
            <p:cNvPr id="13" name="Straight Connector 12">
              <a:extLst>
                <a:ext uri="{FF2B5EF4-FFF2-40B4-BE49-F238E27FC236}">
                  <a16:creationId xmlns:a16="http://schemas.microsoft.com/office/drawing/2014/main" id="{74AEC885-98F9-7848-8DDD-D9CB9C7AC3ED}"/>
                </a:ext>
              </a:extLst>
            </p:cNvPr>
            <p:cNvCxnSpPr>
              <a:cxnSpLocks/>
            </p:cNvCxnSpPr>
            <p:nvPr/>
          </p:nvCxnSpPr>
          <p:spPr>
            <a:xfrm>
              <a:off x="4005173" y="5996381"/>
              <a:ext cx="0" cy="562709"/>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854403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EFC5FD8F-3E89-984A-8F98-3F502B835380}"/>
              </a:ext>
            </a:extLst>
          </p:cNvPr>
          <p:cNvSpPr>
            <a:spLocks noGrp="1"/>
          </p:cNvSpPr>
          <p:nvPr>
            <p:ph type="body" sz="quarter" idx="18" hasCustomPrompt="1"/>
          </p:nvPr>
        </p:nvSpPr>
        <p:spPr>
          <a:xfrm>
            <a:off x="714336" y="1843307"/>
            <a:ext cx="10815055" cy="3614737"/>
          </a:xfrm>
          <a:prstGeom prst="rect">
            <a:avLst/>
          </a:prstGeom>
        </p:spPr>
        <p:txBody>
          <a:bodyPr/>
          <a:lstStyle>
            <a:lvl1pPr marL="228600" indent="-228600">
              <a:lnSpc>
                <a:spcPct val="110000"/>
              </a:lnSpc>
              <a:spcBef>
                <a:spcPts val="1600"/>
              </a:spcBef>
              <a:buClr>
                <a:schemeClr val="tx1"/>
              </a:buClr>
              <a:buFont typeface="Wingdings" pitchFamily="2" charset="2"/>
              <a:buChar char="§"/>
              <a:defRPr sz="2200">
                <a:solidFill>
                  <a:schemeClr val="bg2">
                    <a:lumMod val="50000"/>
                  </a:schemeClr>
                </a:solidFill>
              </a:defRPr>
            </a:lvl1pPr>
          </a:lstStyle>
          <a:p>
            <a:pPr lvl="0"/>
            <a:r>
              <a:rPr lang="en-US" err="1"/>
              <a:t>Pellentesque</a:t>
            </a:r>
            <a:r>
              <a:rPr lang="en-US"/>
              <a:t> in </a:t>
            </a:r>
            <a:r>
              <a:rPr lang="en-US" err="1"/>
              <a:t>sem</a:t>
            </a:r>
            <a:r>
              <a:rPr lang="en-US"/>
              <a:t> diam. Nam non </a:t>
            </a:r>
            <a:r>
              <a:rPr lang="en-US" err="1"/>
              <a:t>odio</a:t>
            </a:r>
            <a:r>
              <a:rPr lang="en-US"/>
              <a:t> </a:t>
            </a:r>
            <a:r>
              <a:rPr lang="en-US" err="1"/>
              <a:t>congue</a:t>
            </a:r>
            <a:r>
              <a:rPr lang="en-US"/>
              <a:t>, </a:t>
            </a:r>
            <a:r>
              <a:rPr lang="en-US" err="1"/>
              <a:t>hendrerit</a:t>
            </a:r>
            <a:r>
              <a:rPr lang="en-US"/>
              <a:t> </a:t>
            </a:r>
            <a:r>
              <a:rPr lang="en-US" err="1"/>
              <a:t>tortor</a:t>
            </a:r>
            <a:r>
              <a:rPr lang="en-US"/>
              <a:t> </a:t>
            </a:r>
            <a:r>
              <a:rPr lang="en-US" err="1"/>
              <a:t>eget</a:t>
            </a:r>
            <a:r>
              <a:rPr lang="en-US"/>
              <a:t>, </a:t>
            </a:r>
            <a:r>
              <a:rPr lang="en-US" err="1"/>
              <a:t>condimentum</a:t>
            </a:r>
            <a:r>
              <a:rPr lang="en-US"/>
              <a:t> </a:t>
            </a:r>
            <a:r>
              <a:rPr lang="en-US" err="1"/>
              <a:t>turpis</a:t>
            </a:r>
            <a:r>
              <a:rPr lang="en-US"/>
              <a:t>. Sed </a:t>
            </a:r>
            <a:r>
              <a:rPr lang="en-US" err="1"/>
              <a:t>hendrerit</a:t>
            </a:r>
            <a:r>
              <a:rPr lang="en-US"/>
              <a:t> </a:t>
            </a:r>
            <a:r>
              <a:rPr lang="en-US" err="1"/>
              <a:t>sodales</a:t>
            </a:r>
            <a:r>
              <a:rPr lang="en-US"/>
              <a:t> </a:t>
            </a:r>
            <a:r>
              <a:rPr lang="en-US" err="1"/>
              <a:t>urna</a:t>
            </a:r>
            <a:r>
              <a:rPr lang="en-US"/>
              <a:t> </a:t>
            </a:r>
            <a:r>
              <a:rPr lang="en-US" err="1"/>
              <a:t>quis</a:t>
            </a:r>
            <a:r>
              <a:rPr lang="en-US"/>
              <a:t> </a:t>
            </a:r>
            <a:r>
              <a:rPr lang="en-US" err="1"/>
              <a:t>sollicitudin</a:t>
            </a:r>
            <a:r>
              <a:rPr lang="en-US"/>
              <a:t>.</a:t>
            </a:r>
          </a:p>
          <a:p>
            <a:pPr lvl="0"/>
            <a:r>
              <a:rPr lang="en-US"/>
              <a:t>Cras in lorem </a:t>
            </a:r>
            <a:r>
              <a:rPr lang="en-US" err="1"/>
              <a:t>elementum</a:t>
            </a:r>
            <a:r>
              <a:rPr lang="en-US"/>
              <a:t> nisi pharetra </a:t>
            </a:r>
            <a:r>
              <a:rPr lang="en-US" err="1"/>
              <a:t>tempor</a:t>
            </a:r>
            <a:r>
              <a:rPr lang="en-US"/>
              <a:t> </a:t>
            </a:r>
            <a:r>
              <a:rPr lang="en-US" err="1"/>
              <a:t>ut</a:t>
            </a:r>
            <a:r>
              <a:rPr lang="en-US"/>
              <a:t> at </a:t>
            </a:r>
            <a:r>
              <a:rPr lang="en-US" err="1"/>
              <a:t>metus</a:t>
            </a:r>
            <a:r>
              <a:rPr lang="en-US"/>
              <a:t>.</a:t>
            </a:r>
          </a:p>
          <a:p>
            <a:pPr lvl="0"/>
            <a:r>
              <a:rPr lang="en-US" err="1"/>
              <a:t>Curabitur</a:t>
            </a:r>
            <a:r>
              <a:rPr lang="en-US"/>
              <a:t> in dui a mi </a:t>
            </a:r>
            <a:r>
              <a:rPr lang="en-US" err="1"/>
              <a:t>consequat</a:t>
            </a:r>
            <a:r>
              <a:rPr lang="en-US"/>
              <a:t> dictum in </a:t>
            </a:r>
            <a:r>
              <a:rPr lang="en-US" err="1"/>
              <a:t>quis</a:t>
            </a:r>
            <a:r>
              <a:rPr lang="en-US"/>
              <a:t> </a:t>
            </a:r>
            <a:r>
              <a:rPr lang="en-US" err="1"/>
              <a:t>neque</a:t>
            </a:r>
            <a:r>
              <a:rPr lang="en-US"/>
              <a:t>. </a:t>
            </a:r>
            <a:r>
              <a:rPr lang="en-US" err="1"/>
              <a:t>Quisque</a:t>
            </a:r>
            <a:r>
              <a:rPr lang="en-US"/>
              <a:t> lacinia </a:t>
            </a:r>
            <a:r>
              <a:rPr lang="en-US" err="1"/>
              <a:t>massa</a:t>
            </a:r>
            <a:r>
              <a:rPr lang="en-US"/>
              <a:t> </a:t>
            </a:r>
            <a:r>
              <a:rPr lang="en-US" err="1"/>
              <a:t>nulla</a:t>
            </a:r>
            <a:r>
              <a:rPr lang="en-US"/>
              <a:t>, sed </a:t>
            </a:r>
            <a:r>
              <a:rPr lang="en-US" err="1"/>
              <a:t>dapibus</a:t>
            </a:r>
            <a:r>
              <a:rPr lang="en-US"/>
              <a:t> eros </a:t>
            </a:r>
            <a:r>
              <a:rPr lang="en-US" err="1"/>
              <a:t>facilisis</a:t>
            </a:r>
            <a:r>
              <a:rPr lang="en-US"/>
              <a:t> </a:t>
            </a:r>
            <a:r>
              <a:rPr lang="en-US" err="1"/>
              <a:t>ut.</a:t>
            </a:r>
            <a:endParaRPr lang="en-US"/>
          </a:p>
        </p:txBody>
      </p:sp>
      <p:sp>
        <p:nvSpPr>
          <p:cNvPr id="16" name="Text Placeholder 2">
            <a:extLst>
              <a:ext uri="{FF2B5EF4-FFF2-40B4-BE49-F238E27FC236}">
                <a16:creationId xmlns:a16="http://schemas.microsoft.com/office/drawing/2014/main" id="{20DD1346-B008-7742-A271-D7F8630D4E40}"/>
              </a:ext>
            </a:extLst>
          </p:cNvPr>
          <p:cNvSpPr>
            <a:spLocks noGrp="1"/>
          </p:cNvSpPr>
          <p:nvPr>
            <p:ph type="body" sz="quarter" idx="16" hasCustomPrompt="1"/>
          </p:nvPr>
        </p:nvSpPr>
        <p:spPr>
          <a:xfrm>
            <a:off x="714336" y="602515"/>
            <a:ext cx="10827176" cy="501456"/>
          </a:xfrm>
          <a:prstGeom prst="rect">
            <a:avLst/>
          </a:prstGeom>
        </p:spPr>
        <p:txBody>
          <a:bodyPr/>
          <a:lstStyle>
            <a:lvl1pPr marL="0" indent="0">
              <a:buNone/>
              <a:defRPr sz="3500" b="0" cap="none" baseline="0">
                <a:solidFill>
                  <a:schemeClr val="tx1"/>
                </a:solidFill>
                <a:latin typeface="+mj-lt"/>
              </a:defRPr>
            </a:lvl1pPr>
          </a:lstStyle>
          <a:p>
            <a:pPr lvl="0"/>
            <a:r>
              <a:rPr lang="en-US"/>
              <a:t>Click to Edit Title</a:t>
            </a:r>
          </a:p>
        </p:txBody>
      </p:sp>
      <p:sp>
        <p:nvSpPr>
          <p:cNvPr id="25" name="Rectangle 24">
            <a:extLst>
              <a:ext uri="{FF2B5EF4-FFF2-40B4-BE49-F238E27FC236}">
                <a16:creationId xmlns:a16="http://schemas.microsoft.com/office/drawing/2014/main" id="{E8E7D54E-86B6-F046-954A-9EEFB919BD46}"/>
              </a:ext>
            </a:extLst>
          </p:cNvPr>
          <p:cNvSpPr/>
          <p:nvPr userDrawn="1"/>
        </p:nvSpPr>
        <p:spPr>
          <a:xfrm>
            <a:off x="0" y="0"/>
            <a:ext cx="100584"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6984ED3-EFD1-CA4C-9389-F9071DC920EE}"/>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C59F98CB-F207-E44E-B80B-F8675E51B47D}"/>
              </a:ext>
            </a:extLst>
          </p:cNvPr>
          <p:cNvGrpSpPr/>
          <p:nvPr userDrawn="1"/>
        </p:nvGrpSpPr>
        <p:grpSpPr>
          <a:xfrm>
            <a:off x="0" y="6329876"/>
            <a:ext cx="12192000" cy="490288"/>
            <a:chOff x="0" y="6329876"/>
            <a:chExt cx="12192000" cy="490288"/>
          </a:xfrm>
        </p:grpSpPr>
        <p:cxnSp>
          <p:nvCxnSpPr>
            <p:cNvPr id="19" name="Straight Connector 18">
              <a:extLst>
                <a:ext uri="{FF2B5EF4-FFF2-40B4-BE49-F238E27FC236}">
                  <a16:creationId xmlns:a16="http://schemas.microsoft.com/office/drawing/2014/main" id="{8820BBFF-EB56-004C-9ED4-A226FC853A29}"/>
                </a:ext>
              </a:extLst>
            </p:cNvPr>
            <p:cNvCxnSpPr>
              <a:cxnSpLocks/>
            </p:cNvCxnSpPr>
            <p:nvPr userDrawn="1"/>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0" name="Rectangle 19">
              <a:extLst>
                <a:ext uri="{FF2B5EF4-FFF2-40B4-BE49-F238E27FC236}">
                  <a16:creationId xmlns:a16="http://schemas.microsoft.com/office/drawing/2014/main" id="{63838F2C-8680-FB43-B910-8A76DD0BD199}"/>
                </a:ext>
              </a:extLst>
            </p:cNvPr>
            <p:cNvSpPr/>
            <p:nvPr userDrawn="1"/>
          </p:nvSpPr>
          <p:spPr>
            <a:xfrm>
              <a:off x="7472855" y="6450332"/>
              <a:ext cx="4545431" cy="307777"/>
            </a:xfrm>
            <a:prstGeom prst="rect">
              <a:avLst/>
            </a:prstGeom>
          </p:spPr>
          <p:txBody>
            <a:bodyPr wrap="square">
              <a:spAutoFit/>
            </a:bodyPr>
            <a:lstStyle/>
            <a:p>
              <a:pPr algn="r"/>
              <a:fld id="{5584E26C-4F08-1244-8AC8-2D1525C0D4FE}" type="slidenum">
                <a:rPr lang="en-US" sz="1400" spc="100" smtClean="0">
                  <a:solidFill>
                    <a:schemeClr val="accent3"/>
                  </a:solidFill>
                  <a:latin typeface="Arial" panose="020B0604020202020204" pitchFamily="34" charset="0"/>
                  <a:cs typeface="Arial" panose="020B0604020202020204" pitchFamily="34" charset="0"/>
                </a:rPr>
                <a:t>‹#›</a:t>
              </a:fld>
              <a:endParaRPr lang="en-US" sz="1400" spc="100">
                <a:solidFill>
                  <a:schemeClr val="accent3"/>
                </a:solidFill>
                <a:latin typeface="Arial" panose="020B0604020202020204" pitchFamily="34" charset="0"/>
                <a:cs typeface="Arial" panose="020B0604020202020204" pitchFamily="34" charset="0"/>
              </a:endParaRPr>
            </a:p>
          </p:txBody>
        </p:sp>
        <p:grpSp>
          <p:nvGrpSpPr>
            <p:cNvPr id="21" name="Group 20">
              <a:extLst>
                <a:ext uri="{FF2B5EF4-FFF2-40B4-BE49-F238E27FC236}">
                  <a16:creationId xmlns:a16="http://schemas.microsoft.com/office/drawing/2014/main" id="{A7702EF7-9120-AD44-ABD2-3F428502F543}"/>
                </a:ext>
              </a:extLst>
            </p:cNvPr>
            <p:cNvGrpSpPr/>
            <p:nvPr userDrawn="1"/>
          </p:nvGrpSpPr>
          <p:grpSpPr>
            <a:xfrm>
              <a:off x="730303" y="6400799"/>
              <a:ext cx="6842772" cy="419365"/>
              <a:chOff x="730303" y="6400799"/>
              <a:chExt cx="6842772" cy="419365"/>
            </a:xfrm>
          </p:grpSpPr>
          <p:grpSp>
            <p:nvGrpSpPr>
              <p:cNvPr id="22" name="Group 21">
                <a:extLst>
                  <a:ext uri="{FF2B5EF4-FFF2-40B4-BE49-F238E27FC236}">
                    <a16:creationId xmlns:a16="http://schemas.microsoft.com/office/drawing/2014/main" id="{D3034789-76D8-D248-A580-3E25789A320F}"/>
                  </a:ext>
                </a:extLst>
              </p:cNvPr>
              <p:cNvGrpSpPr/>
              <p:nvPr userDrawn="1"/>
            </p:nvGrpSpPr>
            <p:grpSpPr>
              <a:xfrm>
                <a:off x="3171531" y="6400799"/>
                <a:ext cx="4401544" cy="419365"/>
                <a:chOff x="2071925" y="5965139"/>
                <a:chExt cx="7131851" cy="679501"/>
              </a:xfrm>
            </p:grpSpPr>
            <p:pic>
              <p:nvPicPr>
                <p:cNvPr id="37" name="Picture 36" descr="A picture containing drawing, clock&#10;&#10;Description automatically generated">
                  <a:extLst>
                    <a:ext uri="{FF2B5EF4-FFF2-40B4-BE49-F238E27FC236}">
                      <a16:creationId xmlns:a16="http://schemas.microsoft.com/office/drawing/2014/main" id="{16ACF4AE-778B-EE4D-BECD-27AD9933D31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38" name="Picture 37" descr="A picture containing drawing&#10;&#10;Description automatically generated">
                  <a:extLst>
                    <a:ext uri="{FF2B5EF4-FFF2-40B4-BE49-F238E27FC236}">
                      <a16:creationId xmlns:a16="http://schemas.microsoft.com/office/drawing/2014/main" id="{E4D1AFA6-A174-8040-927D-94F2CC20FAF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39" name="Picture 38" descr="A picture containing drawing&#10;&#10;Description automatically generated">
                  <a:extLst>
                    <a:ext uri="{FF2B5EF4-FFF2-40B4-BE49-F238E27FC236}">
                      <a16:creationId xmlns:a16="http://schemas.microsoft.com/office/drawing/2014/main" id="{8518BF4C-A247-F64C-9EA2-658AE739852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23" name="Rectangle 22">
                <a:extLst>
                  <a:ext uri="{FF2B5EF4-FFF2-40B4-BE49-F238E27FC236}">
                    <a16:creationId xmlns:a16="http://schemas.microsoft.com/office/drawing/2014/main" id="{EDFEE54D-0624-6348-B4D0-C6FBD2E253CD}"/>
                  </a:ext>
                </a:extLst>
              </p:cNvPr>
              <p:cNvSpPr/>
              <p:nvPr/>
            </p:nvSpPr>
            <p:spPr>
              <a:xfrm>
                <a:off x="730303" y="6410426"/>
                <a:ext cx="3195926" cy="400110"/>
              </a:xfrm>
              <a:prstGeom prst="rect">
                <a:avLst/>
              </a:prstGeom>
            </p:spPr>
            <p:txBody>
              <a:bodyPr wrap="square">
                <a:spAutoFit/>
              </a:bodyPr>
              <a:lstStyle/>
              <a:p>
                <a:r>
                  <a:rPr lang="en-US" sz="1000" b="1">
                    <a:solidFill>
                      <a:schemeClr val="accent1"/>
                    </a:solidFill>
                    <a:latin typeface="+mj-lt"/>
                  </a:rPr>
                  <a:t>AHRQ ECHO National Nursing</a:t>
                </a:r>
              </a:p>
              <a:p>
                <a:r>
                  <a:rPr lang="en-US" sz="1000" b="1">
                    <a:solidFill>
                      <a:schemeClr val="accent1"/>
                    </a:solidFill>
                    <a:latin typeface="+mj-lt"/>
                  </a:rPr>
                  <a:t>Home COVID-19 Action Network</a:t>
                </a:r>
              </a:p>
            </p:txBody>
          </p:sp>
          <p:cxnSp>
            <p:nvCxnSpPr>
              <p:cNvPr id="24" name="Straight Connector 23">
                <a:extLst>
                  <a:ext uri="{FF2B5EF4-FFF2-40B4-BE49-F238E27FC236}">
                    <a16:creationId xmlns:a16="http://schemas.microsoft.com/office/drawing/2014/main" id="{7E659DEC-8D83-D34B-9544-2B1C38CCCFF4}"/>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480950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89210"/>
            <a:ext cx="6096000" cy="6222380"/>
          </a:xfrm>
          <a:custGeom>
            <a:avLst/>
            <a:gdLst>
              <a:gd name="connsiteX0" fmla="*/ 0 w 10515600"/>
              <a:gd name="connsiteY0" fmla="*/ 0 h 5915024"/>
              <a:gd name="connsiteX1" fmla="*/ 10515600 w 10515600"/>
              <a:gd name="connsiteY1" fmla="*/ 0 h 5915024"/>
              <a:gd name="connsiteX2" fmla="*/ 10515600 w 10515600"/>
              <a:gd name="connsiteY2" fmla="*/ 5915024 h 5915024"/>
              <a:gd name="connsiteX3" fmla="*/ 0 w 10515600"/>
              <a:gd name="connsiteY3" fmla="*/ 5915024 h 5915024"/>
            </a:gdLst>
            <a:ahLst/>
            <a:cxnLst>
              <a:cxn ang="0">
                <a:pos x="connsiteX0" y="connsiteY0"/>
              </a:cxn>
              <a:cxn ang="0">
                <a:pos x="connsiteX1" y="connsiteY1"/>
              </a:cxn>
              <a:cxn ang="0">
                <a:pos x="connsiteX2" y="connsiteY2"/>
              </a:cxn>
              <a:cxn ang="0">
                <a:pos x="connsiteX3" y="connsiteY3"/>
              </a:cxn>
            </a:cxnLst>
            <a:rect l="l" t="t" r="r" b="b"/>
            <a:pathLst>
              <a:path w="10515600" h="5915024">
                <a:moveTo>
                  <a:pt x="0" y="0"/>
                </a:moveTo>
                <a:lnTo>
                  <a:pt x="10515600" y="0"/>
                </a:lnTo>
                <a:lnTo>
                  <a:pt x="10515600" y="5915024"/>
                </a:lnTo>
                <a:lnTo>
                  <a:pt x="0" y="5915024"/>
                </a:ln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a:p>
        </p:txBody>
      </p:sp>
      <p:sp>
        <p:nvSpPr>
          <p:cNvPr id="13" name="Text Placeholder 2">
            <a:extLst>
              <a:ext uri="{FF2B5EF4-FFF2-40B4-BE49-F238E27FC236}">
                <a16:creationId xmlns:a16="http://schemas.microsoft.com/office/drawing/2014/main" id="{7751B6EC-6D7D-C34A-9153-6B2929F9CCF5}"/>
              </a:ext>
            </a:extLst>
          </p:cNvPr>
          <p:cNvSpPr>
            <a:spLocks noGrp="1"/>
          </p:cNvSpPr>
          <p:nvPr>
            <p:ph type="body" sz="quarter" idx="16" hasCustomPrompt="1"/>
          </p:nvPr>
        </p:nvSpPr>
        <p:spPr>
          <a:xfrm>
            <a:off x="6557575" y="602515"/>
            <a:ext cx="5195810" cy="501456"/>
          </a:xfrm>
          <a:prstGeom prst="rect">
            <a:avLst/>
          </a:prstGeom>
        </p:spPr>
        <p:txBody>
          <a:bodyPr/>
          <a:lstStyle>
            <a:lvl1pPr marL="0" indent="0">
              <a:buNone/>
              <a:defRPr sz="3500" b="0">
                <a:solidFill>
                  <a:schemeClr val="tx1"/>
                </a:solidFill>
                <a:latin typeface="+mj-lt"/>
              </a:defRPr>
            </a:lvl1pPr>
          </a:lstStyle>
          <a:p>
            <a:pPr lvl="0"/>
            <a:r>
              <a:rPr lang="en-US"/>
              <a:t>Click to Edit Title</a:t>
            </a:r>
          </a:p>
        </p:txBody>
      </p:sp>
      <p:sp>
        <p:nvSpPr>
          <p:cNvPr id="3" name="Text Placeholder 2">
            <a:extLst>
              <a:ext uri="{FF2B5EF4-FFF2-40B4-BE49-F238E27FC236}">
                <a16:creationId xmlns:a16="http://schemas.microsoft.com/office/drawing/2014/main" id="{D2407F2B-41A1-0344-AC08-FB75356A3D2F}"/>
              </a:ext>
            </a:extLst>
          </p:cNvPr>
          <p:cNvSpPr>
            <a:spLocks noGrp="1"/>
          </p:cNvSpPr>
          <p:nvPr>
            <p:ph type="body" sz="quarter" idx="17" hasCustomPrompt="1"/>
          </p:nvPr>
        </p:nvSpPr>
        <p:spPr>
          <a:xfrm>
            <a:off x="6553200" y="1722438"/>
            <a:ext cx="5168900" cy="3614737"/>
          </a:xfrm>
          <a:prstGeom prst="rect">
            <a:avLst/>
          </a:prstGeom>
        </p:spPr>
        <p:txBody>
          <a:bodyPr/>
          <a:lstStyle>
            <a:lvl1pPr marL="228600" indent="-228600">
              <a:lnSpc>
                <a:spcPct val="110000"/>
              </a:lnSpc>
              <a:spcBef>
                <a:spcPts val="1600"/>
              </a:spcBef>
              <a:buClr>
                <a:schemeClr val="tx1"/>
              </a:buClr>
              <a:buFont typeface="Wingdings" pitchFamily="2" charset="2"/>
              <a:buChar char="§"/>
              <a:defRPr sz="2000">
                <a:solidFill>
                  <a:schemeClr val="bg2">
                    <a:lumMod val="50000"/>
                  </a:schemeClr>
                </a:solidFill>
              </a:defRPr>
            </a:lvl1pPr>
          </a:lstStyle>
          <a:p>
            <a:pPr lvl="0"/>
            <a:r>
              <a:rPr lang="en-US" err="1"/>
              <a:t>Pellentesque</a:t>
            </a:r>
            <a:r>
              <a:rPr lang="en-US"/>
              <a:t> in </a:t>
            </a:r>
            <a:r>
              <a:rPr lang="en-US" err="1"/>
              <a:t>sem</a:t>
            </a:r>
            <a:r>
              <a:rPr lang="en-US"/>
              <a:t> diam. Nam non </a:t>
            </a:r>
            <a:r>
              <a:rPr lang="en-US" err="1"/>
              <a:t>odio</a:t>
            </a:r>
            <a:r>
              <a:rPr lang="en-US"/>
              <a:t> </a:t>
            </a:r>
            <a:r>
              <a:rPr lang="en-US" err="1"/>
              <a:t>congue</a:t>
            </a:r>
            <a:r>
              <a:rPr lang="en-US"/>
              <a:t>, </a:t>
            </a:r>
            <a:r>
              <a:rPr lang="en-US" err="1"/>
              <a:t>hendrerit</a:t>
            </a:r>
            <a:r>
              <a:rPr lang="en-US"/>
              <a:t> </a:t>
            </a:r>
            <a:r>
              <a:rPr lang="en-US" err="1"/>
              <a:t>tortor</a:t>
            </a:r>
            <a:r>
              <a:rPr lang="en-US"/>
              <a:t> </a:t>
            </a:r>
            <a:r>
              <a:rPr lang="en-US" err="1"/>
              <a:t>eget</a:t>
            </a:r>
            <a:r>
              <a:rPr lang="en-US"/>
              <a:t>, </a:t>
            </a:r>
            <a:r>
              <a:rPr lang="en-US" err="1"/>
              <a:t>condimentum</a:t>
            </a:r>
            <a:r>
              <a:rPr lang="en-US"/>
              <a:t> </a:t>
            </a:r>
            <a:r>
              <a:rPr lang="en-US" err="1"/>
              <a:t>turpis</a:t>
            </a:r>
            <a:r>
              <a:rPr lang="en-US"/>
              <a:t>. Sed </a:t>
            </a:r>
            <a:r>
              <a:rPr lang="en-US" err="1"/>
              <a:t>hendrerit</a:t>
            </a:r>
            <a:r>
              <a:rPr lang="en-US"/>
              <a:t> </a:t>
            </a:r>
            <a:r>
              <a:rPr lang="en-US" err="1"/>
              <a:t>sodales</a:t>
            </a:r>
            <a:r>
              <a:rPr lang="en-US"/>
              <a:t> </a:t>
            </a:r>
            <a:r>
              <a:rPr lang="en-US" err="1"/>
              <a:t>urna</a:t>
            </a:r>
            <a:r>
              <a:rPr lang="en-US"/>
              <a:t> </a:t>
            </a:r>
            <a:r>
              <a:rPr lang="en-US" err="1"/>
              <a:t>quis</a:t>
            </a:r>
            <a:r>
              <a:rPr lang="en-US"/>
              <a:t> </a:t>
            </a:r>
            <a:r>
              <a:rPr lang="en-US" err="1"/>
              <a:t>sollicitudin</a:t>
            </a:r>
            <a:r>
              <a:rPr lang="en-US"/>
              <a:t>.</a:t>
            </a:r>
          </a:p>
          <a:p>
            <a:pPr lvl="0"/>
            <a:r>
              <a:rPr lang="en-US"/>
              <a:t>Cras in lorem </a:t>
            </a:r>
            <a:r>
              <a:rPr lang="en-US" err="1"/>
              <a:t>elementum</a:t>
            </a:r>
            <a:r>
              <a:rPr lang="en-US"/>
              <a:t> nisi pharetra </a:t>
            </a:r>
            <a:r>
              <a:rPr lang="en-US" err="1"/>
              <a:t>tempor</a:t>
            </a:r>
            <a:r>
              <a:rPr lang="en-US"/>
              <a:t> </a:t>
            </a:r>
            <a:r>
              <a:rPr lang="en-US" err="1"/>
              <a:t>ut</a:t>
            </a:r>
            <a:r>
              <a:rPr lang="en-US"/>
              <a:t> at </a:t>
            </a:r>
            <a:r>
              <a:rPr lang="en-US" err="1"/>
              <a:t>metus</a:t>
            </a:r>
            <a:r>
              <a:rPr lang="en-US"/>
              <a:t>.</a:t>
            </a:r>
          </a:p>
          <a:p>
            <a:pPr lvl="0"/>
            <a:r>
              <a:rPr lang="en-US" err="1"/>
              <a:t>Curabitur</a:t>
            </a:r>
            <a:r>
              <a:rPr lang="en-US"/>
              <a:t> in dui a mi </a:t>
            </a:r>
            <a:r>
              <a:rPr lang="en-US" err="1"/>
              <a:t>consequat</a:t>
            </a:r>
            <a:r>
              <a:rPr lang="en-US"/>
              <a:t> dictum in </a:t>
            </a:r>
            <a:r>
              <a:rPr lang="en-US" err="1"/>
              <a:t>quis</a:t>
            </a:r>
            <a:r>
              <a:rPr lang="en-US"/>
              <a:t> </a:t>
            </a:r>
            <a:r>
              <a:rPr lang="en-US" err="1"/>
              <a:t>neque</a:t>
            </a:r>
            <a:r>
              <a:rPr lang="en-US"/>
              <a:t>. </a:t>
            </a:r>
            <a:r>
              <a:rPr lang="en-US" err="1"/>
              <a:t>Quisque</a:t>
            </a:r>
            <a:r>
              <a:rPr lang="en-US"/>
              <a:t> lacinia </a:t>
            </a:r>
            <a:r>
              <a:rPr lang="en-US" err="1"/>
              <a:t>massa</a:t>
            </a:r>
            <a:r>
              <a:rPr lang="en-US"/>
              <a:t> </a:t>
            </a:r>
            <a:r>
              <a:rPr lang="en-US" err="1"/>
              <a:t>nulla</a:t>
            </a:r>
            <a:r>
              <a:rPr lang="en-US"/>
              <a:t>, sed </a:t>
            </a:r>
            <a:r>
              <a:rPr lang="en-US" err="1"/>
              <a:t>dapibus</a:t>
            </a:r>
            <a:r>
              <a:rPr lang="en-US"/>
              <a:t> eros </a:t>
            </a:r>
            <a:r>
              <a:rPr lang="en-US" err="1"/>
              <a:t>facilisis</a:t>
            </a:r>
            <a:r>
              <a:rPr lang="en-US"/>
              <a:t> </a:t>
            </a:r>
            <a:r>
              <a:rPr lang="en-US" err="1"/>
              <a:t>ut.</a:t>
            </a:r>
            <a:endParaRPr lang="en-US"/>
          </a:p>
        </p:txBody>
      </p:sp>
      <p:sp>
        <p:nvSpPr>
          <p:cNvPr id="16" name="Rectangle 15">
            <a:extLst>
              <a:ext uri="{FF2B5EF4-FFF2-40B4-BE49-F238E27FC236}">
                <a16:creationId xmlns:a16="http://schemas.microsoft.com/office/drawing/2014/main" id="{D1B4CE35-BB7C-F949-A8F9-F809212CDD76}"/>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endParaRPr>
          </a:p>
        </p:txBody>
      </p:sp>
      <p:grpSp>
        <p:nvGrpSpPr>
          <p:cNvPr id="19" name="Group 18">
            <a:extLst>
              <a:ext uri="{FF2B5EF4-FFF2-40B4-BE49-F238E27FC236}">
                <a16:creationId xmlns:a16="http://schemas.microsoft.com/office/drawing/2014/main" id="{61F0DB48-D56C-0D46-B231-2262881703DD}"/>
              </a:ext>
            </a:extLst>
          </p:cNvPr>
          <p:cNvGrpSpPr/>
          <p:nvPr userDrawn="1"/>
        </p:nvGrpSpPr>
        <p:grpSpPr>
          <a:xfrm>
            <a:off x="0" y="6329876"/>
            <a:ext cx="12192000" cy="490288"/>
            <a:chOff x="0" y="6329876"/>
            <a:chExt cx="12192000" cy="490288"/>
          </a:xfrm>
        </p:grpSpPr>
        <p:cxnSp>
          <p:nvCxnSpPr>
            <p:cNvPr id="20" name="Straight Connector 19">
              <a:extLst>
                <a:ext uri="{FF2B5EF4-FFF2-40B4-BE49-F238E27FC236}">
                  <a16:creationId xmlns:a16="http://schemas.microsoft.com/office/drawing/2014/main" id="{3C8C5850-DB3B-7D40-B579-7A1A98D6E45E}"/>
                </a:ext>
              </a:extLst>
            </p:cNvPr>
            <p:cNvCxnSpPr>
              <a:cxnSpLocks/>
            </p:cNvCxnSpPr>
            <p:nvPr userDrawn="1"/>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1" name="Rectangle 20">
              <a:extLst>
                <a:ext uri="{FF2B5EF4-FFF2-40B4-BE49-F238E27FC236}">
                  <a16:creationId xmlns:a16="http://schemas.microsoft.com/office/drawing/2014/main" id="{35F9BF1A-DBFB-824C-90F0-9B1DC5F09DED}"/>
                </a:ext>
              </a:extLst>
            </p:cNvPr>
            <p:cNvSpPr/>
            <p:nvPr userDrawn="1"/>
          </p:nvSpPr>
          <p:spPr>
            <a:xfrm>
              <a:off x="7472855" y="6450332"/>
              <a:ext cx="4545431" cy="307777"/>
            </a:xfrm>
            <a:prstGeom prst="rect">
              <a:avLst/>
            </a:prstGeom>
          </p:spPr>
          <p:txBody>
            <a:bodyPr wrap="square">
              <a:spAutoFit/>
            </a:bodyPr>
            <a:lstStyle/>
            <a:p>
              <a:pPr algn="r" defTabSz="914400"/>
              <a:fld id="{5584E26C-4F08-1244-8AC8-2D1525C0D4FE}" type="slidenum">
                <a:rPr lang="en-US" sz="1400" spc="100" smtClean="0">
                  <a:solidFill>
                    <a:srgbClr val="636669"/>
                  </a:solidFill>
                  <a:cs typeface="Arial" panose="020B0604020202020204" pitchFamily="34" charset="0"/>
                </a:rPr>
                <a:pPr algn="r" defTabSz="914400"/>
                <a:t>‹#›</a:t>
              </a:fld>
              <a:endParaRPr lang="en-US" sz="1400" spc="100">
                <a:solidFill>
                  <a:srgbClr val="636669"/>
                </a:solidFill>
                <a:cs typeface="Arial" panose="020B0604020202020204" pitchFamily="34" charset="0"/>
              </a:endParaRPr>
            </a:p>
          </p:txBody>
        </p:sp>
        <p:grpSp>
          <p:nvGrpSpPr>
            <p:cNvPr id="22" name="Group 21">
              <a:extLst>
                <a:ext uri="{FF2B5EF4-FFF2-40B4-BE49-F238E27FC236}">
                  <a16:creationId xmlns:a16="http://schemas.microsoft.com/office/drawing/2014/main" id="{A5E5F083-0B85-0B49-9893-1E7B1CCB0972}"/>
                </a:ext>
              </a:extLst>
            </p:cNvPr>
            <p:cNvGrpSpPr/>
            <p:nvPr userDrawn="1"/>
          </p:nvGrpSpPr>
          <p:grpSpPr>
            <a:xfrm>
              <a:off x="730303" y="6400799"/>
              <a:ext cx="6842772" cy="419365"/>
              <a:chOff x="730303" y="6400799"/>
              <a:chExt cx="6842772" cy="419365"/>
            </a:xfrm>
          </p:grpSpPr>
          <p:grpSp>
            <p:nvGrpSpPr>
              <p:cNvPr id="23" name="Group 22">
                <a:extLst>
                  <a:ext uri="{FF2B5EF4-FFF2-40B4-BE49-F238E27FC236}">
                    <a16:creationId xmlns:a16="http://schemas.microsoft.com/office/drawing/2014/main" id="{10769F77-E4DE-404B-9CEA-F15E762BC203}"/>
                  </a:ext>
                </a:extLst>
              </p:cNvPr>
              <p:cNvGrpSpPr/>
              <p:nvPr userDrawn="1"/>
            </p:nvGrpSpPr>
            <p:grpSpPr>
              <a:xfrm>
                <a:off x="3171531" y="6400799"/>
                <a:ext cx="4401544" cy="419365"/>
                <a:chOff x="2071925" y="5965139"/>
                <a:chExt cx="7131851" cy="679501"/>
              </a:xfrm>
            </p:grpSpPr>
            <p:pic>
              <p:nvPicPr>
                <p:cNvPr id="26" name="Picture 25" descr="A picture containing drawing, clock&#10;&#10;Description automatically generated">
                  <a:extLst>
                    <a:ext uri="{FF2B5EF4-FFF2-40B4-BE49-F238E27FC236}">
                      <a16:creationId xmlns:a16="http://schemas.microsoft.com/office/drawing/2014/main" id="{FB09B91C-EACB-F947-9142-EF90CB9AFF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36" name="Picture 35" descr="A picture containing drawing&#10;&#10;Description automatically generated">
                  <a:extLst>
                    <a:ext uri="{FF2B5EF4-FFF2-40B4-BE49-F238E27FC236}">
                      <a16:creationId xmlns:a16="http://schemas.microsoft.com/office/drawing/2014/main" id="{ED2CD450-9A8C-B544-AB7E-76948B8615D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37" name="Picture 36" descr="A picture containing drawing&#10;&#10;Description automatically generated">
                  <a:extLst>
                    <a:ext uri="{FF2B5EF4-FFF2-40B4-BE49-F238E27FC236}">
                      <a16:creationId xmlns:a16="http://schemas.microsoft.com/office/drawing/2014/main" id="{323317BA-F73C-C945-8154-430FC1906F8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24" name="Rectangle 23">
                <a:extLst>
                  <a:ext uri="{FF2B5EF4-FFF2-40B4-BE49-F238E27FC236}">
                    <a16:creationId xmlns:a16="http://schemas.microsoft.com/office/drawing/2014/main" id="{15FA7386-DE87-F74A-A002-286BC565AF47}"/>
                  </a:ext>
                </a:extLst>
              </p:cNvPr>
              <p:cNvSpPr/>
              <p:nvPr/>
            </p:nvSpPr>
            <p:spPr>
              <a:xfrm>
                <a:off x="730303" y="6410426"/>
                <a:ext cx="3195926" cy="400110"/>
              </a:xfrm>
              <a:prstGeom prst="rect">
                <a:avLst/>
              </a:prstGeom>
            </p:spPr>
            <p:txBody>
              <a:bodyPr wrap="square">
                <a:spAutoFit/>
              </a:bodyPr>
              <a:lstStyle/>
              <a:p>
                <a:pPr defTabSz="914400"/>
                <a:r>
                  <a:rPr lang="en-US" sz="1000" b="1">
                    <a:solidFill>
                      <a:srgbClr val="BA0C2F"/>
                    </a:solidFill>
                  </a:rPr>
                  <a:t>AHRQ ECHO National Nursing</a:t>
                </a:r>
              </a:p>
              <a:p>
                <a:pPr defTabSz="914400"/>
                <a:r>
                  <a:rPr lang="en-US" sz="1000" b="1">
                    <a:solidFill>
                      <a:srgbClr val="BA0C2F"/>
                    </a:solidFill>
                  </a:rPr>
                  <a:t>Home COVID-19 Action Network</a:t>
                </a:r>
              </a:p>
            </p:txBody>
          </p:sp>
          <p:cxnSp>
            <p:nvCxnSpPr>
              <p:cNvPr id="25" name="Straight Connector 24">
                <a:extLst>
                  <a:ext uri="{FF2B5EF4-FFF2-40B4-BE49-F238E27FC236}">
                    <a16:creationId xmlns:a16="http://schemas.microsoft.com/office/drawing/2014/main" id="{C3EEECFB-7819-B641-957E-9FD500427F82}"/>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6690031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EE3A37E-6158-4791-BC5F-9D01DCA93D7B}" type="datetimeFigureOut">
              <a:rPr lang="en-US" smtClean="0"/>
              <a:t>4/17/2024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8B062D-3CB9-4A66-8B2F-BC3AF1E829AF}" type="slidenum">
              <a:rPr lang="en-US" smtClean="0"/>
              <a:t>‹#›</a:t>
            </a:fld>
            <a:endParaRPr lang="en-US"/>
          </a:p>
        </p:txBody>
      </p:sp>
    </p:spTree>
    <p:extLst>
      <p:ext uri="{BB962C8B-B14F-4D97-AF65-F5344CB8AC3E}">
        <p14:creationId xmlns:p14="http://schemas.microsoft.com/office/powerpoint/2010/main" val="17433396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 Slide 2 Column ">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4A526B-A985-4CCD-92D4-1B3147A5E614}"/>
              </a:ext>
            </a:extLst>
          </p:cNvPr>
          <p:cNvSpPr>
            <a:spLocks noGrp="1"/>
          </p:cNvSpPr>
          <p:nvPr>
            <p:ph sz="half" idx="1" hasCustomPrompt="1"/>
          </p:nvPr>
        </p:nvSpPr>
        <p:spPr>
          <a:xfrm>
            <a:off x="530091" y="1825625"/>
            <a:ext cx="5394960" cy="4351338"/>
          </a:xfrm>
          <a:prstGeom prst="rect">
            <a:avLst/>
          </a:prstGeom>
        </p:spPr>
        <p:txBody>
          <a:bodyPr/>
          <a:lstStyle>
            <a:lvl1pPr marL="0" indent="0">
              <a:buFontTx/>
              <a:buNone/>
              <a:defRPr sz="2200"/>
            </a:lvl1pPr>
            <a:lvl2pPr marL="742950" indent="-285750">
              <a:buFont typeface="Arial" panose="020B0604020202020204" pitchFamily="34" charset="0"/>
              <a:buChar char="•"/>
              <a:defRPr sz="2000"/>
            </a:lvl2pPr>
            <a:lvl3pPr>
              <a:defRPr sz="2000"/>
            </a:lvl3pPr>
            <a:lvl4pPr>
              <a:defRPr sz="2000"/>
            </a:lvl4pPr>
          </a:lstStyle>
          <a:p>
            <a:pPr lvl="0"/>
            <a:r>
              <a:rPr lang="en-US"/>
              <a:t>Click to add body text</a:t>
            </a:r>
          </a:p>
          <a:p>
            <a:pPr lvl="1"/>
            <a:r>
              <a:rPr lang="en-US"/>
              <a:t>Bullet one</a:t>
            </a:r>
          </a:p>
          <a:p>
            <a:pPr lvl="2"/>
            <a:r>
              <a:rPr lang="en-US"/>
              <a:t>Bullet two</a:t>
            </a:r>
          </a:p>
          <a:p>
            <a:pPr lvl="3"/>
            <a:r>
              <a:rPr lang="en-US"/>
              <a:t>Bullet three</a:t>
            </a:r>
          </a:p>
        </p:txBody>
      </p:sp>
      <p:sp>
        <p:nvSpPr>
          <p:cNvPr id="4" name="Content Placeholder 3">
            <a:extLst>
              <a:ext uri="{FF2B5EF4-FFF2-40B4-BE49-F238E27FC236}">
                <a16:creationId xmlns:a16="http://schemas.microsoft.com/office/drawing/2014/main" id="{FD4EF040-8ADA-41C0-A841-CC9BBF56B254}"/>
              </a:ext>
            </a:extLst>
          </p:cNvPr>
          <p:cNvSpPr>
            <a:spLocks noGrp="1"/>
          </p:cNvSpPr>
          <p:nvPr>
            <p:ph sz="half" idx="2" hasCustomPrompt="1"/>
          </p:nvPr>
        </p:nvSpPr>
        <p:spPr>
          <a:xfrm>
            <a:off x="6172200" y="1825625"/>
            <a:ext cx="5394960" cy="4351338"/>
          </a:xfrm>
          <a:prstGeom prst="rect">
            <a:avLst/>
          </a:prstGeom>
        </p:spPr>
        <p:txBody>
          <a:bodyPr/>
          <a:lstStyle>
            <a:lvl1pPr marL="0" indent="0">
              <a:buFontTx/>
              <a:buNone/>
              <a:defRPr sz="2200"/>
            </a:lvl1pPr>
            <a:lvl2pPr>
              <a:defRPr sz="2000"/>
            </a:lvl2pPr>
            <a:lvl3pPr>
              <a:defRPr sz="2000"/>
            </a:lvl3pPr>
            <a:lvl4pPr>
              <a:defRPr sz="2000"/>
            </a:lvl4pPr>
          </a:lstStyle>
          <a:p>
            <a:pPr lvl="0"/>
            <a:r>
              <a:rPr lang="en-US"/>
              <a:t>Click to add body text</a:t>
            </a:r>
          </a:p>
          <a:p>
            <a:pPr lvl="1"/>
            <a:r>
              <a:rPr lang="en-US"/>
              <a:t>Bullet one</a:t>
            </a:r>
          </a:p>
          <a:p>
            <a:pPr lvl="2"/>
            <a:r>
              <a:rPr lang="en-US"/>
              <a:t>Bullet two</a:t>
            </a:r>
          </a:p>
          <a:p>
            <a:pPr lvl="3"/>
            <a:r>
              <a:rPr lang="en-US"/>
              <a:t>Bullet three</a:t>
            </a:r>
          </a:p>
        </p:txBody>
      </p:sp>
      <p:pic>
        <p:nvPicPr>
          <p:cNvPr id="9" name="Picture 8" descr="IHI_Symbol.png">
            <a:extLst>
              <a:ext uri="{FF2B5EF4-FFF2-40B4-BE49-F238E27FC236}">
                <a16:creationId xmlns:a16="http://schemas.microsoft.com/office/drawing/2014/main" id="{18408532-34C0-43F8-B52E-0148FA30C39C}"/>
              </a:ext>
            </a:extLst>
          </p:cNvPr>
          <p:cNvPicPr>
            <a:picLocks noChangeAspect="1"/>
          </p:cNvPicPr>
          <p:nvPr userDrawn="1"/>
        </p:nvPicPr>
        <p:blipFill>
          <a:blip r:embed="rId2" cstate="print"/>
          <a:stretch>
            <a:fillRect/>
          </a:stretch>
        </p:blipFill>
        <p:spPr>
          <a:xfrm>
            <a:off x="11584510" y="6263405"/>
            <a:ext cx="387846" cy="382809"/>
          </a:xfrm>
          <a:prstGeom prst="rect">
            <a:avLst/>
          </a:prstGeom>
          <a:noFill/>
          <a:ln>
            <a:noFill/>
          </a:ln>
        </p:spPr>
      </p:pic>
      <p:sp>
        <p:nvSpPr>
          <p:cNvPr id="10" name="Title 1">
            <a:extLst>
              <a:ext uri="{FF2B5EF4-FFF2-40B4-BE49-F238E27FC236}">
                <a16:creationId xmlns:a16="http://schemas.microsoft.com/office/drawing/2014/main" id="{0D4EA97D-1A84-4550-B0E3-D59573BA416F}"/>
              </a:ext>
            </a:extLst>
          </p:cNvPr>
          <p:cNvSpPr>
            <a:spLocks noGrp="1"/>
          </p:cNvSpPr>
          <p:nvPr>
            <p:ph type="title" hasCustomPrompt="1"/>
          </p:nvPr>
        </p:nvSpPr>
        <p:spPr>
          <a:xfrm>
            <a:off x="510212" y="576197"/>
            <a:ext cx="11042834" cy="1114491"/>
          </a:xfrm>
          <a:prstGeom prst="rect">
            <a:avLst/>
          </a:prstGeom>
        </p:spPr>
        <p:txBody>
          <a:bodyPr anchor="t">
            <a:normAutofit/>
          </a:bodyPr>
          <a:lstStyle>
            <a:lvl1pPr>
              <a:defRPr sz="4000">
                <a:latin typeface="Roboto Medium" panose="02000000000000000000" pitchFamily="2" charset="0"/>
                <a:ea typeface="Roboto Medium" panose="02000000000000000000" pitchFamily="2" charset="0"/>
              </a:defRPr>
            </a:lvl1pPr>
          </a:lstStyle>
          <a:p>
            <a:r>
              <a:rPr lang="en-US"/>
              <a:t>Click to add title text</a:t>
            </a:r>
          </a:p>
        </p:txBody>
      </p:sp>
      <p:cxnSp>
        <p:nvCxnSpPr>
          <p:cNvPr id="11" name="Straight Connector 10">
            <a:extLst>
              <a:ext uri="{FF2B5EF4-FFF2-40B4-BE49-F238E27FC236}">
                <a16:creationId xmlns:a16="http://schemas.microsoft.com/office/drawing/2014/main" id="{1B1FCE93-83D7-40C5-AB30-2677007C29EE}"/>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92468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77079-4B79-43A7-9543-254D39BCC1A4}"/>
              </a:ext>
            </a:extLst>
          </p:cNvPr>
          <p:cNvSpPr>
            <a:spLocks noGrp="1"/>
          </p:cNvSpPr>
          <p:nvPr>
            <p:ph type="title" hasCustomPrompt="1"/>
          </p:nvPr>
        </p:nvSpPr>
        <p:spPr>
          <a:xfrm>
            <a:off x="510212" y="576197"/>
            <a:ext cx="11042834" cy="1114491"/>
          </a:xfrm>
          <a:prstGeom prst="rect">
            <a:avLst/>
          </a:prstGeom>
        </p:spPr>
        <p:txBody>
          <a:bodyPr anchor="t">
            <a:normAutofit/>
          </a:bodyPr>
          <a:lstStyle>
            <a:lvl1pPr>
              <a:defRPr sz="4000">
                <a:latin typeface="Roboto Medium" panose="02000000000000000000" pitchFamily="2" charset="0"/>
                <a:ea typeface="Roboto Medium" panose="02000000000000000000" pitchFamily="2" charset="0"/>
              </a:defRPr>
            </a:lvl1pPr>
          </a:lstStyle>
          <a:p>
            <a:r>
              <a:rPr lang="en-US"/>
              <a:t>Click to add title text</a:t>
            </a:r>
          </a:p>
        </p:txBody>
      </p:sp>
      <p:sp>
        <p:nvSpPr>
          <p:cNvPr id="3" name="Content Placeholder 2">
            <a:extLst>
              <a:ext uri="{FF2B5EF4-FFF2-40B4-BE49-F238E27FC236}">
                <a16:creationId xmlns:a16="http://schemas.microsoft.com/office/drawing/2014/main" id="{70CBF40B-E060-4101-B90B-C3FC27EFD79A}"/>
              </a:ext>
            </a:extLst>
          </p:cNvPr>
          <p:cNvSpPr>
            <a:spLocks noGrp="1"/>
          </p:cNvSpPr>
          <p:nvPr>
            <p:ph idx="1" hasCustomPrompt="1"/>
          </p:nvPr>
        </p:nvSpPr>
        <p:spPr>
          <a:xfrm>
            <a:off x="510212" y="1825625"/>
            <a:ext cx="11042834" cy="4351338"/>
          </a:xfrm>
          <a:prstGeom prst="rect">
            <a:avLst/>
          </a:prstGeom>
        </p:spPr>
        <p:txBody>
          <a:bodyPr/>
          <a:lstStyle>
            <a:lvl1pPr marL="0" indent="0">
              <a:buNone/>
              <a:defRPr sz="2200"/>
            </a:lvl1pPr>
            <a:lvl2pPr>
              <a:defRPr sz="2000"/>
            </a:lvl2pPr>
            <a:lvl3pPr>
              <a:defRPr sz="2000"/>
            </a:lvl3pPr>
            <a:lvl4pPr>
              <a:defRPr sz="2000"/>
            </a:lvl4pPr>
          </a:lstStyle>
          <a:p>
            <a:pPr lvl="0"/>
            <a:r>
              <a:rPr lang="en-US"/>
              <a:t>Click to add body text</a:t>
            </a:r>
          </a:p>
          <a:p>
            <a:pPr lvl="1"/>
            <a:r>
              <a:rPr lang="en-US"/>
              <a:t>Bullet one</a:t>
            </a:r>
          </a:p>
          <a:p>
            <a:pPr lvl="2"/>
            <a:r>
              <a:rPr lang="en-US"/>
              <a:t>Bullet two</a:t>
            </a:r>
          </a:p>
          <a:p>
            <a:pPr lvl="3"/>
            <a:r>
              <a:rPr lang="en-US"/>
              <a:t>Bullet three</a:t>
            </a:r>
          </a:p>
        </p:txBody>
      </p:sp>
      <p:cxnSp>
        <p:nvCxnSpPr>
          <p:cNvPr id="8" name="Straight Connector 7">
            <a:extLst>
              <a:ext uri="{FF2B5EF4-FFF2-40B4-BE49-F238E27FC236}">
                <a16:creationId xmlns:a16="http://schemas.microsoft.com/office/drawing/2014/main" id="{D781F1D4-687D-4034-80F0-FE49D5B27C26}"/>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pic>
        <p:nvPicPr>
          <p:cNvPr id="9" name="Picture 8" descr="IHI_Symbol.png">
            <a:extLst>
              <a:ext uri="{FF2B5EF4-FFF2-40B4-BE49-F238E27FC236}">
                <a16:creationId xmlns:a16="http://schemas.microsoft.com/office/drawing/2014/main" id="{B33FAD84-A598-4520-9000-AA436D9500EC}"/>
              </a:ext>
            </a:extLst>
          </p:cNvPr>
          <p:cNvPicPr>
            <a:picLocks noChangeAspect="1"/>
          </p:cNvPicPr>
          <p:nvPr userDrawn="1"/>
        </p:nvPicPr>
        <p:blipFill>
          <a:blip r:embed="rId2" cstate="print"/>
          <a:stretch>
            <a:fillRect/>
          </a:stretch>
        </p:blipFill>
        <p:spPr>
          <a:xfrm>
            <a:off x="11584510" y="6253880"/>
            <a:ext cx="387846" cy="382809"/>
          </a:xfrm>
          <a:prstGeom prst="rect">
            <a:avLst/>
          </a:prstGeom>
          <a:noFill/>
          <a:ln>
            <a:noFill/>
          </a:ln>
        </p:spPr>
      </p:pic>
    </p:spTree>
    <p:extLst>
      <p:ext uri="{BB962C8B-B14F-4D97-AF65-F5344CB8AC3E}">
        <p14:creationId xmlns:p14="http://schemas.microsoft.com/office/powerpoint/2010/main" val="3203446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C1483A0-14BB-4B73-A7C1-2FAD1B25F061}"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1C936-4999-4C62-89EA-47F570B5A91A}" type="slidenum">
              <a:rPr lang="en-US" smtClean="0"/>
              <a:t>‹#›</a:t>
            </a:fld>
            <a:endParaRPr lang="en-US"/>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19753" b="47160"/>
          <a:stretch/>
        </p:blipFill>
        <p:spPr>
          <a:xfrm>
            <a:off x="0" y="0"/>
            <a:ext cx="3815541" cy="1225296"/>
          </a:xfrm>
          <a:prstGeom prst="rect">
            <a:avLst/>
          </a:prstGeom>
        </p:spPr>
      </p:pic>
    </p:spTree>
    <p:extLst>
      <p:ext uri="{BB962C8B-B14F-4D97-AF65-F5344CB8AC3E}">
        <p14:creationId xmlns:p14="http://schemas.microsoft.com/office/powerpoint/2010/main" val="34272010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1483A0-14BB-4B73-A7C1-2FAD1B25F061}"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1C936-4999-4C62-89EA-47F570B5A91A}" type="slidenum">
              <a:rPr lang="en-US" smtClean="0"/>
              <a:t>‹#›</a:t>
            </a:fld>
            <a:endParaRPr lang="en-US"/>
          </a:p>
        </p:txBody>
      </p:sp>
      <p:sp>
        <p:nvSpPr>
          <p:cNvPr id="7" name="Freeform 6"/>
          <p:cNvSpPr/>
          <p:nvPr/>
        </p:nvSpPr>
        <p:spPr>
          <a:xfrm>
            <a:off x="0" y="6116507"/>
            <a:ext cx="9652000" cy="741493"/>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solidFill>
            <a:srgbClr val="A71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t="16027" b="29265"/>
          <a:stretch/>
        </p:blipFill>
        <p:spPr>
          <a:xfrm>
            <a:off x="10728960" y="6256535"/>
            <a:ext cx="1463040" cy="603504"/>
          </a:xfrm>
          <a:prstGeom prst="rect">
            <a:avLst/>
          </a:prstGeom>
        </p:spPr>
      </p:pic>
    </p:spTree>
    <p:extLst>
      <p:ext uri="{BB962C8B-B14F-4D97-AF65-F5344CB8AC3E}">
        <p14:creationId xmlns:p14="http://schemas.microsoft.com/office/powerpoint/2010/main" val="31828126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1483A0-14BB-4B73-A7C1-2FAD1B25F061}"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1C936-4999-4C62-89EA-47F570B5A91A}" type="slidenum">
              <a:rPr lang="en-US" smtClean="0"/>
              <a:t>‹#›</a:t>
            </a:fld>
            <a:endParaRPr lang="en-US"/>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16027" b="29265"/>
          <a:stretch/>
        </p:blipFill>
        <p:spPr>
          <a:xfrm>
            <a:off x="10728960" y="6230588"/>
            <a:ext cx="1463040" cy="603504"/>
          </a:xfrm>
          <a:prstGeom prst="rect">
            <a:avLst/>
          </a:prstGeom>
        </p:spPr>
      </p:pic>
    </p:spTree>
    <p:extLst>
      <p:ext uri="{BB962C8B-B14F-4D97-AF65-F5344CB8AC3E}">
        <p14:creationId xmlns:p14="http://schemas.microsoft.com/office/powerpoint/2010/main" val="273732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Freeform 8"/>
          <p:cNvSpPr/>
          <p:nvPr/>
        </p:nvSpPr>
        <p:spPr>
          <a:xfrm>
            <a:off x="1" y="5545933"/>
            <a:ext cx="12195177"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solidFill>
            <a:srgbClr val="A71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sz="1800" b="1"/>
          </a:p>
        </p:txBody>
      </p:sp>
      <p:sp>
        <p:nvSpPr>
          <p:cNvPr id="7" name="Freeform 6"/>
          <p:cNvSpPr/>
          <p:nvPr/>
        </p:nvSpPr>
        <p:spPr>
          <a:xfrm>
            <a:off x="-101" y="5293518"/>
            <a:ext cx="12192124"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solidFill>
            <a:srgbClr val="69B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2" name="Title 1"/>
          <p:cNvSpPr>
            <a:spLocks noGrp="1"/>
          </p:cNvSpPr>
          <p:nvPr>
            <p:ph type="ctrTitle"/>
          </p:nvPr>
        </p:nvSpPr>
        <p:spPr>
          <a:xfrm>
            <a:off x="1625600" y="1447800"/>
            <a:ext cx="8940800" cy="1524000"/>
          </a:xfrm>
        </p:spPr>
        <p:txBody>
          <a:bodyPr anchor="b" anchorCtr="0"/>
          <a:lstStyle>
            <a:lvl1pPr algn="ctr">
              <a:defRPr b="1">
                <a:solidFill>
                  <a:srgbClr val="0073CF"/>
                </a:solidFill>
              </a:defRPr>
            </a:lvl1pPr>
          </a:lstStyle>
          <a:p>
            <a:r>
              <a:rPr lang="en-US"/>
              <a:t>Click to edit Master title style</a:t>
            </a:r>
          </a:p>
        </p:txBody>
      </p:sp>
      <p:sp>
        <p:nvSpPr>
          <p:cNvPr id="3" name="Subtitle 2"/>
          <p:cNvSpPr>
            <a:spLocks noGrp="1"/>
          </p:cNvSpPr>
          <p:nvPr>
            <p:ph type="subTitle" idx="1"/>
          </p:nvPr>
        </p:nvSpPr>
        <p:spPr>
          <a:xfrm>
            <a:off x="1625600" y="3203574"/>
            <a:ext cx="8940800" cy="1825625"/>
          </a:xfrm>
        </p:spPr>
        <p:txBody>
          <a:bodyPr>
            <a:normAutofit/>
          </a:bodyPr>
          <a:lstStyle>
            <a:lvl1pPr marL="0" indent="0" algn="ctr">
              <a:buNone/>
              <a:defRPr sz="2000">
                <a:solidFill>
                  <a:srgbClr val="818A8F"/>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Rectangle 9"/>
          <p:cNvSpPr/>
          <p:nvPr/>
        </p:nvSpPr>
        <p:spPr>
          <a:xfrm>
            <a:off x="0" y="5262466"/>
            <a:ext cx="12192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Freeform 10"/>
          <p:cNvSpPr/>
          <p:nvPr/>
        </p:nvSpPr>
        <p:spPr>
          <a:xfrm>
            <a:off x="173" y="5502670"/>
            <a:ext cx="12192088"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t="19753" b="47160"/>
          <a:stretch/>
        </p:blipFill>
        <p:spPr>
          <a:xfrm>
            <a:off x="0" y="0"/>
            <a:ext cx="3815541" cy="1225296"/>
          </a:xfrm>
          <a:prstGeom prst="rect">
            <a:avLst/>
          </a:prstGeom>
        </p:spPr>
      </p:pic>
      <p:pic>
        <p:nvPicPr>
          <p:cNvPr id="5" name="Picture 4">
            <a:extLst>
              <a:ext uri="{FF2B5EF4-FFF2-40B4-BE49-F238E27FC236}">
                <a16:creationId xmlns:a16="http://schemas.microsoft.com/office/drawing/2014/main" id="{322A4466-1AA2-3FAB-E010-7DD09C55317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4836" y="6113710"/>
            <a:ext cx="2076153" cy="622846"/>
          </a:xfrm>
          <a:prstGeom prst="rect">
            <a:avLst/>
          </a:prstGeom>
        </p:spPr>
      </p:pic>
    </p:spTree>
    <p:extLst>
      <p:ext uri="{BB962C8B-B14F-4D97-AF65-F5344CB8AC3E}">
        <p14:creationId xmlns:p14="http://schemas.microsoft.com/office/powerpoint/2010/main" val="2988952259"/>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C1483A0-14BB-4B73-A7C1-2FAD1B25F061}" type="datetimeFigureOut">
              <a:rPr lang="en-US" smtClean="0"/>
              <a:t>4/17/2024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1C936-4999-4C62-89EA-47F570B5A91A}" type="slidenum">
              <a:rPr lang="en-US" smtClean="0"/>
              <a:t>‹#›</a:t>
            </a:fld>
            <a:endParaRPr lang="en-US"/>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t="16027" b="29265"/>
          <a:stretch/>
        </p:blipFill>
        <p:spPr>
          <a:xfrm>
            <a:off x="10668000" y="6256535"/>
            <a:ext cx="1463040" cy="603504"/>
          </a:xfrm>
          <a:prstGeom prst="rect">
            <a:avLst/>
          </a:prstGeom>
        </p:spPr>
      </p:pic>
    </p:spTree>
    <p:extLst>
      <p:ext uri="{BB962C8B-B14F-4D97-AF65-F5344CB8AC3E}">
        <p14:creationId xmlns:p14="http://schemas.microsoft.com/office/powerpoint/2010/main" val="6116201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C1483A0-14BB-4B73-A7C1-2FAD1B25F061}" type="datetimeFigureOut">
              <a:rPr lang="en-US" smtClean="0"/>
              <a:t>4/17/2024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E1C936-4999-4C62-89EA-47F570B5A91A}" type="slidenum">
              <a:rPr lang="en-US" smtClean="0"/>
              <a:t>‹#›</a:t>
            </a:fld>
            <a:endParaRPr lang="en-US"/>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t="16027" b="29265"/>
          <a:stretch/>
        </p:blipFill>
        <p:spPr>
          <a:xfrm>
            <a:off x="10696448" y="6254496"/>
            <a:ext cx="1463040" cy="603504"/>
          </a:xfrm>
          <a:prstGeom prst="rect">
            <a:avLst/>
          </a:prstGeom>
        </p:spPr>
      </p:pic>
    </p:spTree>
    <p:extLst>
      <p:ext uri="{BB962C8B-B14F-4D97-AF65-F5344CB8AC3E}">
        <p14:creationId xmlns:p14="http://schemas.microsoft.com/office/powerpoint/2010/main" val="1306016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C1483A0-14BB-4B73-A7C1-2FAD1B25F061}" type="datetimeFigureOut">
              <a:rPr lang="en-US" smtClean="0"/>
              <a:t>4/17/2024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E1C936-4999-4C62-89EA-47F570B5A91A}" type="slidenum">
              <a:rPr lang="en-US" smtClean="0"/>
              <a:t>‹#›</a:t>
            </a:fld>
            <a:endParaRPr lang="en-US"/>
          </a:p>
        </p:txBody>
      </p:sp>
      <p:sp>
        <p:nvSpPr>
          <p:cNvPr id="6" name="Freeform 5"/>
          <p:cNvSpPr/>
          <p:nvPr/>
        </p:nvSpPr>
        <p:spPr>
          <a:xfrm>
            <a:off x="2" y="6148043"/>
            <a:ext cx="12195173"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solidFill>
            <a:srgbClr val="0073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7" name="Freeform 6"/>
          <p:cNvSpPr/>
          <p:nvPr/>
        </p:nvSpPr>
        <p:spPr>
          <a:xfrm>
            <a:off x="1" y="6116508"/>
            <a:ext cx="12195175"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A71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t="16027" b="29265"/>
          <a:stretch/>
        </p:blipFill>
        <p:spPr>
          <a:xfrm>
            <a:off x="10696448" y="6254496"/>
            <a:ext cx="1463040" cy="603504"/>
          </a:xfrm>
          <a:prstGeom prst="rect">
            <a:avLst/>
          </a:prstGeom>
        </p:spPr>
      </p:pic>
    </p:spTree>
    <p:extLst>
      <p:ext uri="{BB962C8B-B14F-4D97-AF65-F5344CB8AC3E}">
        <p14:creationId xmlns:p14="http://schemas.microsoft.com/office/powerpoint/2010/main" val="36128516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1483A0-14BB-4B73-A7C1-2FAD1B25F061}" type="datetimeFigureOut">
              <a:rPr lang="en-US" smtClean="0"/>
              <a:t>4/17/2024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E1C936-4999-4C62-89EA-47F570B5A91A}" type="slidenum">
              <a:rPr lang="en-US" smtClean="0"/>
              <a:t>‹#›</a:t>
            </a:fld>
            <a:endParaRPr lang="en-US"/>
          </a:p>
        </p:txBody>
      </p:sp>
      <p:sp>
        <p:nvSpPr>
          <p:cNvPr id="5" name="Freeform 4"/>
          <p:cNvSpPr/>
          <p:nvPr/>
        </p:nvSpPr>
        <p:spPr>
          <a:xfrm flipH="1">
            <a:off x="0" y="6347858"/>
            <a:ext cx="12191997" cy="512181"/>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solidFill>
            <a:srgbClr val="A71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flipH="1">
            <a:off x="-40638" y="6324600"/>
            <a:ext cx="12191999" cy="533400"/>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818A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16027" b="29265"/>
          <a:stretch/>
        </p:blipFill>
        <p:spPr>
          <a:xfrm>
            <a:off x="10696448" y="6254496"/>
            <a:ext cx="1463040" cy="603504"/>
          </a:xfrm>
          <a:prstGeom prst="rect">
            <a:avLst/>
          </a:prstGeom>
        </p:spPr>
      </p:pic>
    </p:spTree>
    <p:extLst>
      <p:ext uri="{BB962C8B-B14F-4D97-AF65-F5344CB8AC3E}">
        <p14:creationId xmlns:p14="http://schemas.microsoft.com/office/powerpoint/2010/main" val="27044288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1483A0-14BB-4B73-A7C1-2FAD1B25F061}" type="datetimeFigureOut">
              <a:rPr lang="en-US" smtClean="0"/>
              <a:t>4/17/2024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1C936-4999-4C62-89EA-47F570B5A91A}" type="slidenum">
              <a:rPr lang="en-US" smtClean="0"/>
              <a:t>‹#›</a:t>
            </a:fld>
            <a:endParaRPr lang="en-US"/>
          </a:p>
        </p:txBody>
      </p:sp>
    </p:spTree>
    <p:extLst>
      <p:ext uri="{BB962C8B-B14F-4D97-AF65-F5344CB8AC3E}">
        <p14:creationId xmlns:p14="http://schemas.microsoft.com/office/powerpoint/2010/main" val="8502618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1483A0-14BB-4B73-A7C1-2FAD1B25F061}" type="datetimeFigureOut">
              <a:rPr lang="en-US" smtClean="0"/>
              <a:t>4/17/2024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1C936-4999-4C62-89EA-47F570B5A91A}" type="slidenum">
              <a:rPr lang="en-US" smtClean="0"/>
              <a:t>‹#›</a:t>
            </a:fld>
            <a:endParaRPr lang="en-US"/>
          </a:p>
        </p:txBody>
      </p:sp>
    </p:spTree>
    <p:extLst>
      <p:ext uri="{BB962C8B-B14F-4D97-AF65-F5344CB8AC3E}">
        <p14:creationId xmlns:p14="http://schemas.microsoft.com/office/powerpoint/2010/main" val="1889992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1483A0-14BB-4B73-A7C1-2FAD1B25F061}"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1C936-4999-4C62-89EA-47F570B5A91A}" type="slidenum">
              <a:rPr lang="en-US" smtClean="0"/>
              <a:t>‹#›</a:t>
            </a:fld>
            <a:endParaRPr lang="en-US"/>
          </a:p>
        </p:txBody>
      </p:sp>
    </p:spTree>
    <p:extLst>
      <p:ext uri="{BB962C8B-B14F-4D97-AF65-F5344CB8AC3E}">
        <p14:creationId xmlns:p14="http://schemas.microsoft.com/office/powerpoint/2010/main" val="40573727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1483A0-14BB-4B73-A7C1-2FAD1B25F061}"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1C936-4999-4C62-89EA-47F570B5A91A}" type="slidenum">
              <a:rPr lang="en-US" smtClean="0"/>
              <a:t>‹#›</a:t>
            </a:fld>
            <a:endParaRPr lang="en-US"/>
          </a:p>
        </p:txBody>
      </p:sp>
    </p:spTree>
    <p:extLst>
      <p:ext uri="{BB962C8B-B14F-4D97-AF65-F5344CB8AC3E}">
        <p14:creationId xmlns:p14="http://schemas.microsoft.com/office/powerpoint/2010/main" val="37808896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DD395-6115-71F3-937E-817904E889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F985F56-0E78-71AA-CE7D-8A6D1778C5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D632206-7606-D919-3233-9BDA38E9CBA1}"/>
              </a:ext>
            </a:extLst>
          </p:cNvPr>
          <p:cNvSpPr>
            <a:spLocks noGrp="1"/>
          </p:cNvSpPr>
          <p:nvPr>
            <p:ph type="dt" sz="half" idx="10"/>
          </p:nvPr>
        </p:nvSpPr>
        <p:spPr/>
        <p:txBody>
          <a:bodyPr/>
          <a:lstStyle/>
          <a:p>
            <a:fld id="{643DA59E-A32E-4846-A1F7-E50381D8ADF9}" type="datetimeFigureOut">
              <a:rPr lang="en-US" smtClean="0"/>
              <a:t>4/17/2024</a:t>
            </a:fld>
            <a:endParaRPr lang="en-US"/>
          </a:p>
        </p:txBody>
      </p:sp>
      <p:sp>
        <p:nvSpPr>
          <p:cNvPr id="5" name="Footer Placeholder 4">
            <a:extLst>
              <a:ext uri="{FF2B5EF4-FFF2-40B4-BE49-F238E27FC236}">
                <a16:creationId xmlns:a16="http://schemas.microsoft.com/office/drawing/2014/main" id="{2F71276B-F3D0-0BBD-66EC-62D9DECDD6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76BD0B-5F95-2D2C-26EE-A5021EBA1CA3}"/>
              </a:ext>
            </a:extLst>
          </p:cNvPr>
          <p:cNvSpPr>
            <a:spLocks noGrp="1"/>
          </p:cNvSpPr>
          <p:nvPr>
            <p:ph type="sldNum" sz="quarter" idx="12"/>
          </p:nvPr>
        </p:nvSpPr>
        <p:spPr/>
        <p:txBody>
          <a:bodyPr/>
          <a:lstStyle/>
          <a:p>
            <a:fld id="{B53816BE-B5B1-4F38-A6CD-A493AC4EFC19}" type="slidenum">
              <a:rPr lang="en-US" smtClean="0"/>
              <a:t>‹#›</a:t>
            </a:fld>
            <a:endParaRPr lang="en-US"/>
          </a:p>
        </p:txBody>
      </p:sp>
    </p:spTree>
    <p:extLst>
      <p:ext uri="{BB962C8B-B14F-4D97-AF65-F5344CB8AC3E}">
        <p14:creationId xmlns:p14="http://schemas.microsoft.com/office/powerpoint/2010/main" val="3623124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681B7-F808-6F39-4756-0F4BA21C4D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A4B43D-319E-84D9-1453-9833583223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0AC107-3DBA-8EE7-3354-B610F053E549}"/>
              </a:ext>
            </a:extLst>
          </p:cNvPr>
          <p:cNvSpPr>
            <a:spLocks noGrp="1"/>
          </p:cNvSpPr>
          <p:nvPr>
            <p:ph type="dt" sz="half" idx="10"/>
          </p:nvPr>
        </p:nvSpPr>
        <p:spPr/>
        <p:txBody>
          <a:bodyPr/>
          <a:lstStyle/>
          <a:p>
            <a:fld id="{643DA59E-A32E-4846-A1F7-E50381D8ADF9}" type="datetimeFigureOut">
              <a:rPr lang="en-US" smtClean="0"/>
              <a:t>4/17/2024</a:t>
            </a:fld>
            <a:endParaRPr lang="en-US"/>
          </a:p>
        </p:txBody>
      </p:sp>
      <p:sp>
        <p:nvSpPr>
          <p:cNvPr id="5" name="Footer Placeholder 4">
            <a:extLst>
              <a:ext uri="{FF2B5EF4-FFF2-40B4-BE49-F238E27FC236}">
                <a16:creationId xmlns:a16="http://schemas.microsoft.com/office/drawing/2014/main" id="{81D16373-EA06-C01B-0D98-8F7A2B9F67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CDB38C-8E65-5128-DD60-60881F3C1D98}"/>
              </a:ext>
            </a:extLst>
          </p:cNvPr>
          <p:cNvSpPr>
            <a:spLocks noGrp="1"/>
          </p:cNvSpPr>
          <p:nvPr>
            <p:ph type="sldNum" sz="quarter" idx="12"/>
          </p:nvPr>
        </p:nvSpPr>
        <p:spPr/>
        <p:txBody>
          <a:bodyPr/>
          <a:lstStyle/>
          <a:p>
            <a:fld id="{B53816BE-B5B1-4F38-A6CD-A493AC4EFC19}" type="slidenum">
              <a:rPr lang="en-US" smtClean="0"/>
              <a:t>‹#›</a:t>
            </a:fld>
            <a:endParaRPr lang="en-US"/>
          </a:p>
        </p:txBody>
      </p:sp>
    </p:spTree>
    <p:extLst>
      <p:ext uri="{BB962C8B-B14F-4D97-AF65-F5344CB8AC3E}">
        <p14:creationId xmlns:p14="http://schemas.microsoft.com/office/powerpoint/2010/main" val="3819711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6116507"/>
            <a:ext cx="9652000" cy="741493"/>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solidFill>
            <a:srgbClr val="A71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Freeform 7"/>
          <p:cNvSpPr/>
          <p:nvPr/>
        </p:nvSpPr>
        <p:spPr>
          <a:xfrm>
            <a:off x="2409853" y="6148043"/>
            <a:ext cx="978532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solidFill>
            <a:srgbClr val="0073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03200" y="274638"/>
            <a:ext cx="11785600" cy="1143000"/>
          </a:xfrm>
        </p:spPr>
        <p:txBody>
          <a:bodyPr/>
          <a:lstStyle>
            <a:lvl1pPr algn="ctr">
              <a:defRPr/>
            </a:lvl1pPr>
          </a:lstStyle>
          <a:p>
            <a:r>
              <a:rPr lang="en-US"/>
              <a:t>Click to edit Master title style</a:t>
            </a:r>
          </a:p>
        </p:txBody>
      </p:sp>
      <p:sp>
        <p:nvSpPr>
          <p:cNvPr id="3" name="Content Placeholder 2"/>
          <p:cNvSpPr>
            <a:spLocks noGrp="1"/>
          </p:cNvSpPr>
          <p:nvPr>
            <p:ph idx="1"/>
          </p:nvPr>
        </p:nvSpPr>
        <p:spPr>
          <a:xfrm>
            <a:off x="203200" y="1600200"/>
            <a:ext cx="11785600" cy="4648199"/>
          </a:xfrm>
        </p:spPr>
        <p:txBody>
          <a:bodyPr>
            <a:normAutofit/>
          </a:bodyPr>
          <a:lstStyle>
            <a:lvl1pPr>
              <a:defRPr sz="28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reeform 8"/>
          <p:cNvSpPr/>
          <p:nvPr/>
        </p:nvSpPr>
        <p:spPr>
          <a:xfrm>
            <a:off x="-261" y="5412337"/>
            <a:ext cx="10140757"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Freeform 9"/>
          <p:cNvSpPr/>
          <p:nvPr/>
        </p:nvSpPr>
        <p:spPr>
          <a:xfrm>
            <a:off x="2240967" y="6116508"/>
            <a:ext cx="9954208"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t="16027" b="29265"/>
          <a:stretch/>
        </p:blipFill>
        <p:spPr>
          <a:xfrm>
            <a:off x="10728960" y="6256535"/>
            <a:ext cx="1463040" cy="603504"/>
          </a:xfrm>
          <a:prstGeom prst="rect">
            <a:avLst/>
          </a:prstGeom>
        </p:spPr>
      </p:pic>
    </p:spTree>
    <p:extLst>
      <p:ext uri="{BB962C8B-B14F-4D97-AF65-F5344CB8AC3E}">
        <p14:creationId xmlns:p14="http://schemas.microsoft.com/office/powerpoint/2010/main" val="28339082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7C69C-FA70-47B6-0BD6-F5BF69D3F0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00254E-6E7A-FFDA-D7F5-7A3E926580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D266376-F95E-A836-037A-13DB7CF62781}"/>
              </a:ext>
            </a:extLst>
          </p:cNvPr>
          <p:cNvSpPr>
            <a:spLocks noGrp="1"/>
          </p:cNvSpPr>
          <p:nvPr>
            <p:ph type="dt" sz="half" idx="10"/>
          </p:nvPr>
        </p:nvSpPr>
        <p:spPr/>
        <p:txBody>
          <a:bodyPr/>
          <a:lstStyle/>
          <a:p>
            <a:fld id="{643DA59E-A32E-4846-A1F7-E50381D8ADF9}" type="datetimeFigureOut">
              <a:rPr lang="en-US" smtClean="0"/>
              <a:t>4/17/2024</a:t>
            </a:fld>
            <a:endParaRPr lang="en-US"/>
          </a:p>
        </p:txBody>
      </p:sp>
      <p:sp>
        <p:nvSpPr>
          <p:cNvPr id="5" name="Footer Placeholder 4">
            <a:extLst>
              <a:ext uri="{FF2B5EF4-FFF2-40B4-BE49-F238E27FC236}">
                <a16:creationId xmlns:a16="http://schemas.microsoft.com/office/drawing/2014/main" id="{AA37AC95-8917-F01A-2BCE-47AA20125F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D5BEFF-6C1F-6C77-77E7-D35AEE6A5D45}"/>
              </a:ext>
            </a:extLst>
          </p:cNvPr>
          <p:cNvSpPr>
            <a:spLocks noGrp="1"/>
          </p:cNvSpPr>
          <p:nvPr>
            <p:ph type="sldNum" sz="quarter" idx="12"/>
          </p:nvPr>
        </p:nvSpPr>
        <p:spPr/>
        <p:txBody>
          <a:bodyPr/>
          <a:lstStyle/>
          <a:p>
            <a:fld id="{B53816BE-B5B1-4F38-A6CD-A493AC4EFC19}" type="slidenum">
              <a:rPr lang="en-US" smtClean="0"/>
              <a:t>‹#›</a:t>
            </a:fld>
            <a:endParaRPr lang="en-US"/>
          </a:p>
        </p:txBody>
      </p:sp>
    </p:spTree>
    <p:extLst>
      <p:ext uri="{BB962C8B-B14F-4D97-AF65-F5344CB8AC3E}">
        <p14:creationId xmlns:p14="http://schemas.microsoft.com/office/powerpoint/2010/main" val="37281959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3A968-D872-5CA2-0437-F0F23098BB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C00A0C-A652-335F-118C-15704A36E0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EC3D78-044D-1E9F-AA38-6F90006388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5F00F9-BAA9-83A1-32E9-4D1B11E6CFAF}"/>
              </a:ext>
            </a:extLst>
          </p:cNvPr>
          <p:cNvSpPr>
            <a:spLocks noGrp="1"/>
          </p:cNvSpPr>
          <p:nvPr>
            <p:ph type="dt" sz="half" idx="10"/>
          </p:nvPr>
        </p:nvSpPr>
        <p:spPr/>
        <p:txBody>
          <a:bodyPr/>
          <a:lstStyle/>
          <a:p>
            <a:fld id="{643DA59E-A32E-4846-A1F7-E50381D8ADF9}" type="datetimeFigureOut">
              <a:rPr lang="en-US" smtClean="0"/>
              <a:t>4/17/2024</a:t>
            </a:fld>
            <a:endParaRPr lang="en-US"/>
          </a:p>
        </p:txBody>
      </p:sp>
      <p:sp>
        <p:nvSpPr>
          <p:cNvPr id="6" name="Footer Placeholder 5">
            <a:extLst>
              <a:ext uri="{FF2B5EF4-FFF2-40B4-BE49-F238E27FC236}">
                <a16:creationId xmlns:a16="http://schemas.microsoft.com/office/drawing/2014/main" id="{71F2885B-E907-232E-9DED-CFEC45AB72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279654-9557-36C9-76A2-B27EA2E36FA4}"/>
              </a:ext>
            </a:extLst>
          </p:cNvPr>
          <p:cNvSpPr>
            <a:spLocks noGrp="1"/>
          </p:cNvSpPr>
          <p:nvPr>
            <p:ph type="sldNum" sz="quarter" idx="12"/>
          </p:nvPr>
        </p:nvSpPr>
        <p:spPr/>
        <p:txBody>
          <a:bodyPr/>
          <a:lstStyle/>
          <a:p>
            <a:fld id="{B53816BE-B5B1-4F38-A6CD-A493AC4EFC19}" type="slidenum">
              <a:rPr lang="en-US" smtClean="0"/>
              <a:t>‹#›</a:t>
            </a:fld>
            <a:endParaRPr lang="en-US"/>
          </a:p>
        </p:txBody>
      </p:sp>
    </p:spTree>
    <p:extLst>
      <p:ext uri="{BB962C8B-B14F-4D97-AF65-F5344CB8AC3E}">
        <p14:creationId xmlns:p14="http://schemas.microsoft.com/office/powerpoint/2010/main" val="22686307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39419-CBFB-BBBF-B08C-211A95146F4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6E6B7F-8A6D-4186-BF4F-7F3B9CC0A8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DD8644-11DF-879B-C1B2-CA5062C1140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9C6411-B260-90D8-0CEA-8F3E2203F8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4D07B4-EE83-B875-DD12-9BCFF30342F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442CF22-74F0-2905-9250-FF79C4C5708A}"/>
              </a:ext>
            </a:extLst>
          </p:cNvPr>
          <p:cNvSpPr>
            <a:spLocks noGrp="1"/>
          </p:cNvSpPr>
          <p:nvPr>
            <p:ph type="dt" sz="half" idx="10"/>
          </p:nvPr>
        </p:nvSpPr>
        <p:spPr/>
        <p:txBody>
          <a:bodyPr/>
          <a:lstStyle/>
          <a:p>
            <a:fld id="{643DA59E-A32E-4846-A1F7-E50381D8ADF9}" type="datetimeFigureOut">
              <a:rPr lang="en-US" smtClean="0"/>
              <a:t>4/17/2024</a:t>
            </a:fld>
            <a:endParaRPr lang="en-US"/>
          </a:p>
        </p:txBody>
      </p:sp>
      <p:sp>
        <p:nvSpPr>
          <p:cNvPr id="8" name="Footer Placeholder 7">
            <a:extLst>
              <a:ext uri="{FF2B5EF4-FFF2-40B4-BE49-F238E27FC236}">
                <a16:creationId xmlns:a16="http://schemas.microsoft.com/office/drawing/2014/main" id="{29A99C17-C96D-D4FE-390D-D4B54548BC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7EBDD14-6FB9-6524-2F23-5E5057A254F4}"/>
              </a:ext>
            </a:extLst>
          </p:cNvPr>
          <p:cNvSpPr>
            <a:spLocks noGrp="1"/>
          </p:cNvSpPr>
          <p:nvPr>
            <p:ph type="sldNum" sz="quarter" idx="12"/>
          </p:nvPr>
        </p:nvSpPr>
        <p:spPr/>
        <p:txBody>
          <a:bodyPr/>
          <a:lstStyle/>
          <a:p>
            <a:fld id="{B53816BE-B5B1-4F38-A6CD-A493AC4EFC19}" type="slidenum">
              <a:rPr lang="en-US" smtClean="0"/>
              <a:t>‹#›</a:t>
            </a:fld>
            <a:endParaRPr lang="en-US"/>
          </a:p>
        </p:txBody>
      </p:sp>
    </p:spTree>
    <p:extLst>
      <p:ext uri="{BB962C8B-B14F-4D97-AF65-F5344CB8AC3E}">
        <p14:creationId xmlns:p14="http://schemas.microsoft.com/office/powerpoint/2010/main" val="15274181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6CD9B-BA31-EFF3-FDFA-0DD3469377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6574C0-248C-7FC8-F358-2FA39A36C5C1}"/>
              </a:ext>
            </a:extLst>
          </p:cNvPr>
          <p:cNvSpPr>
            <a:spLocks noGrp="1"/>
          </p:cNvSpPr>
          <p:nvPr>
            <p:ph type="dt" sz="half" idx="10"/>
          </p:nvPr>
        </p:nvSpPr>
        <p:spPr/>
        <p:txBody>
          <a:bodyPr/>
          <a:lstStyle/>
          <a:p>
            <a:fld id="{643DA59E-A32E-4846-A1F7-E50381D8ADF9}" type="datetimeFigureOut">
              <a:rPr lang="en-US" smtClean="0"/>
              <a:t>4/17/2024</a:t>
            </a:fld>
            <a:endParaRPr lang="en-US"/>
          </a:p>
        </p:txBody>
      </p:sp>
      <p:sp>
        <p:nvSpPr>
          <p:cNvPr id="4" name="Footer Placeholder 3">
            <a:extLst>
              <a:ext uri="{FF2B5EF4-FFF2-40B4-BE49-F238E27FC236}">
                <a16:creationId xmlns:a16="http://schemas.microsoft.com/office/drawing/2014/main" id="{0130965A-F17E-5134-C0ED-BB7872D2AFE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28F09B-2C6E-13F9-6418-9FA345C24F00}"/>
              </a:ext>
            </a:extLst>
          </p:cNvPr>
          <p:cNvSpPr>
            <a:spLocks noGrp="1"/>
          </p:cNvSpPr>
          <p:nvPr>
            <p:ph type="sldNum" sz="quarter" idx="12"/>
          </p:nvPr>
        </p:nvSpPr>
        <p:spPr/>
        <p:txBody>
          <a:bodyPr/>
          <a:lstStyle/>
          <a:p>
            <a:fld id="{B53816BE-B5B1-4F38-A6CD-A493AC4EFC19}" type="slidenum">
              <a:rPr lang="en-US" smtClean="0"/>
              <a:t>‹#›</a:t>
            </a:fld>
            <a:endParaRPr lang="en-US"/>
          </a:p>
        </p:txBody>
      </p:sp>
    </p:spTree>
    <p:extLst>
      <p:ext uri="{BB962C8B-B14F-4D97-AF65-F5344CB8AC3E}">
        <p14:creationId xmlns:p14="http://schemas.microsoft.com/office/powerpoint/2010/main" val="190906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EA8BA2-C280-4E96-CED4-0B770FEDA9F2}"/>
              </a:ext>
            </a:extLst>
          </p:cNvPr>
          <p:cNvSpPr>
            <a:spLocks noGrp="1"/>
          </p:cNvSpPr>
          <p:nvPr>
            <p:ph type="dt" sz="half" idx="10"/>
          </p:nvPr>
        </p:nvSpPr>
        <p:spPr/>
        <p:txBody>
          <a:bodyPr/>
          <a:lstStyle/>
          <a:p>
            <a:fld id="{643DA59E-A32E-4846-A1F7-E50381D8ADF9}" type="datetimeFigureOut">
              <a:rPr lang="en-US" smtClean="0"/>
              <a:t>4/17/2024</a:t>
            </a:fld>
            <a:endParaRPr lang="en-US"/>
          </a:p>
        </p:txBody>
      </p:sp>
      <p:sp>
        <p:nvSpPr>
          <p:cNvPr id="3" name="Footer Placeholder 2">
            <a:extLst>
              <a:ext uri="{FF2B5EF4-FFF2-40B4-BE49-F238E27FC236}">
                <a16:creationId xmlns:a16="http://schemas.microsoft.com/office/drawing/2014/main" id="{A2E4C12F-520A-E59F-EFBE-EBF740F38B9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1B4B13A-F03C-0A1D-F75A-9B0843892A16}"/>
              </a:ext>
            </a:extLst>
          </p:cNvPr>
          <p:cNvSpPr>
            <a:spLocks noGrp="1"/>
          </p:cNvSpPr>
          <p:nvPr>
            <p:ph type="sldNum" sz="quarter" idx="12"/>
          </p:nvPr>
        </p:nvSpPr>
        <p:spPr/>
        <p:txBody>
          <a:bodyPr/>
          <a:lstStyle/>
          <a:p>
            <a:fld id="{B53816BE-B5B1-4F38-A6CD-A493AC4EFC19}" type="slidenum">
              <a:rPr lang="en-US" smtClean="0"/>
              <a:t>‹#›</a:t>
            </a:fld>
            <a:endParaRPr lang="en-US"/>
          </a:p>
        </p:txBody>
      </p:sp>
    </p:spTree>
    <p:extLst>
      <p:ext uri="{BB962C8B-B14F-4D97-AF65-F5344CB8AC3E}">
        <p14:creationId xmlns:p14="http://schemas.microsoft.com/office/powerpoint/2010/main" val="3519307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71527-EE9B-5962-B892-9A21CA3C99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D6A13A-AAF5-7FD0-B143-9BD3804945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546610-54BD-2ACF-2A85-2C3B33BD13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2D1785-8DB9-F046-B261-A8DED9AF205D}"/>
              </a:ext>
            </a:extLst>
          </p:cNvPr>
          <p:cNvSpPr>
            <a:spLocks noGrp="1"/>
          </p:cNvSpPr>
          <p:nvPr>
            <p:ph type="dt" sz="half" idx="10"/>
          </p:nvPr>
        </p:nvSpPr>
        <p:spPr/>
        <p:txBody>
          <a:bodyPr/>
          <a:lstStyle/>
          <a:p>
            <a:fld id="{643DA59E-A32E-4846-A1F7-E50381D8ADF9}" type="datetimeFigureOut">
              <a:rPr lang="en-US" smtClean="0"/>
              <a:t>4/17/2024</a:t>
            </a:fld>
            <a:endParaRPr lang="en-US"/>
          </a:p>
        </p:txBody>
      </p:sp>
      <p:sp>
        <p:nvSpPr>
          <p:cNvPr id="6" name="Footer Placeholder 5">
            <a:extLst>
              <a:ext uri="{FF2B5EF4-FFF2-40B4-BE49-F238E27FC236}">
                <a16:creationId xmlns:a16="http://schemas.microsoft.com/office/drawing/2014/main" id="{BF206971-EEDE-0416-09A8-9AA5D3E9C8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EE2FE2-CAEC-86B5-D7C5-B9C1AA05C507}"/>
              </a:ext>
            </a:extLst>
          </p:cNvPr>
          <p:cNvSpPr>
            <a:spLocks noGrp="1"/>
          </p:cNvSpPr>
          <p:nvPr>
            <p:ph type="sldNum" sz="quarter" idx="12"/>
          </p:nvPr>
        </p:nvSpPr>
        <p:spPr/>
        <p:txBody>
          <a:bodyPr/>
          <a:lstStyle/>
          <a:p>
            <a:fld id="{B53816BE-B5B1-4F38-A6CD-A493AC4EFC19}" type="slidenum">
              <a:rPr lang="en-US" smtClean="0"/>
              <a:t>‹#›</a:t>
            </a:fld>
            <a:endParaRPr lang="en-US"/>
          </a:p>
        </p:txBody>
      </p:sp>
    </p:spTree>
    <p:extLst>
      <p:ext uri="{BB962C8B-B14F-4D97-AF65-F5344CB8AC3E}">
        <p14:creationId xmlns:p14="http://schemas.microsoft.com/office/powerpoint/2010/main" val="8533770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E927E-D036-CF86-3247-61815806E7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D1FDE6C-EC2E-79C5-28AE-09D7439B55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457A55-B1D6-0EC1-D272-78640EFD69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D8C000-B730-944B-BED0-F148F0B2AAB1}"/>
              </a:ext>
            </a:extLst>
          </p:cNvPr>
          <p:cNvSpPr>
            <a:spLocks noGrp="1"/>
          </p:cNvSpPr>
          <p:nvPr>
            <p:ph type="dt" sz="half" idx="10"/>
          </p:nvPr>
        </p:nvSpPr>
        <p:spPr/>
        <p:txBody>
          <a:bodyPr/>
          <a:lstStyle/>
          <a:p>
            <a:fld id="{643DA59E-A32E-4846-A1F7-E50381D8ADF9}" type="datetimeFigureOut">
              <a:rPr lang="en-US" smtClean="0"/>
              <a:t>4/17/2024</a:t>
            </a:fld>
            <a:endParaRPr lang="en-US"/>
          </a:p>
        </p:txBody>
      </p:sp>
      <p:sp>
        <p:nvSpPr>
          <p:cNvPr id="6" name="Footer Placeholder 5">
            <a:extLst>
              <a:ext uri="{FF2B5EF4-FFF2-40B4-BE49-F238E27FC236}">
                <a16:creationId xmlns:a16="http://schemas.microsoft.com/office/drawing/2014/main" id="{1C88F680-FD60-7830-123B-905266B471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849235-351A-5777-2528-834F16D9B326}"/>
              </a:ext>
            </a:extLst>
          </p:cNvPr>
          <p:cNvSpPr>
            <a:spLocks noGrp="1"/>
          </p:cNvSpPr>
          <p:nvPr>
            <p:ph type="sldNum" sz="quarter" idx="12"/>
          </p:nvPr>
        </p:nvSpPr>
        <p:spPr/>
        <p:txBody>
          <a:bodyPr/>
          <a:lstStyle/>
          <a:p>
            <a:fld id="{B53816BE-B5B1-4F38-A6CD-A493AC4EFC19}" type="slidenum">
              <a:rPr lang="en-US" smtClean="0"/>
              <a:t>‹#›</a:t>
            </a:fld>
            <a:endParaRPr lang="en-US"/>
          </a:p>
        </p:txBody>
      </p:sp>
    </p:spTree>
    <p:extLst>
      <p:ext uri="{BB962C8B-B14F-4D97-AF65-F5344CB8AC3E}">
        <p14:creationId xmlns:p14="http://schemas.microsoft.com/office/powerpoint/2010/main" val="34913768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D9CD4-C83C-109B-0243-86E803AA768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69CFD1-211D-E6D4-9969-CF471DD998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972735-2FA9-2325-0F23-F6428A4DC736}"/>
              </a:ext>
            </a:extLst>
          </p:cNvPr>
          <p:cNvSpPr>
            <a:spLocks noGrp="1"/>
          </p:cNvSpPr>
          <p:nvPr>
            <p:ph type="dt" sz="half" idx="10"/>
          </p:nvPr>
        </p:nvSpPr>
        <p:spPr/>
        <p:txBody>
          <a:bodyPr/>
          <a:lstStyle/>
          <a:p>
            <a:fld id="{643DA59E-A32E-4846-A1F7-E50381D8ADF9}" type="datetimeFigureOut">
              <a:rPr lang="en-US" smtClean="0"/>
              <a:t>4/17/2024</a:t>
            </a:fld>
            <a:endParaRPr lang="en-US"/>
          </a:p>
        </p:txBody>
      </p:sp>
      <p:sp>
        <p:nvSpPr>
          <p:cNvPr id="5" name="Footer Placeholder 4">
            <a:extLst>
              <a:ext uri="{FF2B5EF4-FFF2-40B4-BE49-F238E27FC236}">
                <a16:creationId xmlns:a16="http://schemas.microsoft.com/office/drawing/2014/main" id="{FD8CDC5D-338B-48B3-8349-E215902754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716EFF-F0A7-4CF2-6FCA-33F5BF40DACF}"/>
              </a:ext>
            </a:extLst>
          </p:cNvPr>
          <p:cNvSpPr>
            <a:spLocks noGrp="1"/>
          </p:cNvSpPr>
          <p:nvPr>
            <p:ph type="sldNum" sz="quarter" idx="12"/>
          </p:nvPr>
        </p:nvSpPr>
        <p:spPr/>
        <p:txBody>
          <a:bodyPr/>
          <a:lstStyle/>
          <a:p>
            <a:fld id="{B53816BE-B5B1-4F38-A6CD-A493AC4EFC19}" type="slidenum">
              <a:rPr lang="en-US" smtClean="0"/>
              <a:t>‹#›</a:t>
            </a:fld>
            <a:endParaRPr lang="en-US"/>
          </a:p>
        </p:txBody>
      </p:sp>
    </p:spTree>
    <p:extLst>
      <p:ext uri="{BB962C8B-B14F-4D97-AF65-F5344CB8AC3E}">
        <p14:creationId xmlns:p14="http://schemas.microsoft.com/office/powerpoint/2010/main" val="4738489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BFDB4E-4346-D584-3383-3AAFC22D97D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41741E5-8281-2E25-C00D-01940CE58A2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BD8EE4-C2AD-164B-5880-C0CE665C281D}"/>
              </a:ext>
            </a:extLst>
          </p:cNvPr>
          <p:cNvSpPr>
            <a:spLocks noGrp="1"/>
          </p:cNvSpPr>
          <p:nvPr>
            <p:ph type="dt" sz="half" idx="10"/>
          </p:nvPr>
        </p:nvSpPr>
        <p:spPr/>
        <p:txBody>
          <a:bodyPr/>
          <a:lstStyle/>
          <a:p>
            <a:fld id="{643DA59E-A32E-4846-A1F7-E50381D8ADF9}" type="datetimeFigureOut">
              <a:rPr lang="en-US" smtClean="0"/>
              <a:t>4/17/2024</a:t>
            </a:fld>
            <a:endParaRPr lang="en-US"/>
          </a:p>
        </p:txBody>
      </p:sp>
      <p:sp>
        <p:nvSpPr>
          <p:cNvPr id="5" name="Footer Placeholder 4">
            <a:extLst>
              <a:ext uri="{FF2B5EF4-FFF2-40B4-BE49-F238E27FC236}">
                <a16:creationId xmlns:a16="http://schemas.microsoft.com/office/drawing/2014/main" id="{7F84A0B5-AB85-47A1-DEC0-137794A570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853FD2-5423-34BD-F548-513C70326B35}"/>
              </a:ext>
            </a:extLst>
          </p:cNvPr>
          <p:cNvSpPr>
            <a:spLocks noGrp="1"/>
          </p:cNvSpPr>
          <p:nvPr>
            <p:ph type="sldNum" sz="quarter" idx="12"/>
          </p:nvPr>
        </p:nvSpPr>
        <p:spPr/>
        <p:txBody>
          <a:bodyPr/>
          <a:lstStyle/>
          <a:p>
            <a:fld id="{B53816BE-B5B1-4F38-A6CD-A493AC4EFC19}" type="slidenum">
              <a:rPr lang="en-US" smtClean="0"/>
              <a:t>‹#›</a:t>
            </a:fld>
            <a:endParaRPr lang="en-US"/>
          </a:p>
        </p:txBody>
      </p:sp>
    </p:spTree>
    <p:extLst>
      <p:ext uri="{BB962C8B-B14F-4D97-AF65-F5344CB8AC3E}">
        <p14:creationId xmlns:p14="http://schemas.microsoft.com/office/powerpoint/2010/main" val="36486835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Content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77079-4B79-43A7-9543-254D39BCC1A4}"/>
              </a:ext>
            </a:extLst>
          </p:cNvPr>
          <p:cNvSpPr>
            <a:spLocks noGrp="1"/>
          </p:cNvSpPr>
          <p:nvPr>
            <p:ph type="title" hasCustomPrompt="1"/>
          </p:nvPr>
        </p:nvSpPr>
        <p:spPr>
          <a:xfrm>
            <a:off x="510212" y="576197"/>
            <a:ext cx="11042834" cy="1114491"/>
          </a:xfrm>
          <a:prstGeom prst="rect">
            <a:avLst/>
          </a:prstGeom>
        </p:spPr>
        <p:txBody>
          <a:bodyPr anchor="t">
            <a:normAutofit/>
          </a:bodyPr>
          <a:lstStyle>
            <a:lvl1pPr>
              <a:defRPr sz="4000">
                <a:latin typeface="Roboto Medium" panose="02000000000000000000" pitchFamily="2" charset="0"/>
                <a:ea typeface="Roboto Medium" panose="02000000000000000000" pitchFamily="2" charset="0"/>
              </a:defRPr>
            </a:lvl1pPr>
          </a:lstStyle>
          <a:p>
            <a:r>
              <a:rPr lang="en-US"/>
              <a:t>Click to add title text</a:t>
            </a:r>
          </a:p>
        </p:txBody>
      </p:sp>
      <p:sp>
        <p:nvSpPr>
          <p:cNvPr id="3" name="Content Placeholder 2">
            <a:extLst>
              <a:ext uri="{FF2B5EF4-FFF2-40B4-BE49-F238E27FC236}">
                <a16:creationId xmlns:a16="http://schemas.microsoft.com/office/drawing/2014/main" id="{70CBF40B-E060-4101-B90B-C3FC27EFD79A}"/>
              </a:ext>
            </a:extLst>
          </p:cNvPr>
          <p:cNvSpPr>
            <a:spLocks noGrp="1"/>
          </p:cNvSpPr>
          <p:nvPr>
            <p:ph idx="1" hasCustomPrompt="1"/>
          </p:nvPr>
        </p:nvSpPr>
        <p:spPr>
          <a:xfrm>
            <a:off x="510212" y="1825625"/>
            <a:ext cx="11042834" cy="4351338"/>
          </a:xfrm>
          <a:prstGeom prst="rect">
            <a:avLst/>
          </a:prstGeom>
        </p:spPr>
        <p:txBody>
          <a:bodyPr/>
          <a:lstStyle>
            <a:lvl1pPr marL="0" indent="0">
              <a:buNone/>
              <a:defRPr sz="2200"/>
            </a:lvl1pPr>
            <a:lvl2pPr>
              <a:defRPr sz="2000"/>
            </a:lvl2pPr>
            <a:lvl3pPr>
              <a:defRPr sz="2000"/>
            </a:lvl3pPr>
            <a:lvl4pPr>
              <a:defRPr sz="2000"/>
            </a:lvl4pPr>
          </a:lstStyle>
          <a:p>
            <a:pPr lvl="0"/>
            <a:r>
              <a:rPr lang="en-US"/>
              <a:t>Click to add body text</a:t>
            </a:r>
          </a:p>
          <a:p>
            <a:pPr lvl="1"/>
            <a:r>
              <a:rPr lang="en-US"/>
              <a:t>Bullet one</a:t>
            </a:r>
          </a:p>
          <a:p>
            <a:pPr lvl="2"/>
            <a:r>
              <a:rPr lang="en-US"/>
              <a:t>Bullet two</a:t>
            </a:r>
          </a:p>
          <a:p>
            <a:pPr lvl="3"/>
            <a:r>
              <a:rPr lang="en-US"/>
              <a:t>Bullet three</a:t>
            </a:r>
          </a:p>
        </p:txBody>
      </p:sp>
      <p:cxnSp>
        <p:nvCxnSpPr>
          <p:cNvPr id="8" name="Straight Connector 7">
            <a:extLst>
              <a:ext uri="{FF2B5EF4-FFF2-40B4-BE49-F238E27FC236}">
                <a16:creationId xmlns:a16="http://schemas.microsoft.com/office/drawing/2014/main" id="{D781F1D4-687D-4034-80F0-FE49D5B27C26}"/>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pic>
        <p:nvPicPr>
          <p:cNvPr id="9" name="Picture 8" descr="IHI_Symbol.png">
            <a:extLst>
              <a:ext uri="{FF2B5EF4-FFF2-40B4-BE49-F238E27FC236}">
                <a16:creationId xmlns:a16="http://schemas.microsoft.com/office/drawing/2014/main" id="{B33FAD84-A598-4520-9000-AA436D9500EC}"/>
              </a:ext>
            </a:extLst>
          </p:cNvPr>
          <p:cNvPicPr>
            <a:picLocks noChangeAspect="1"/>
          </p:cNvPicPr>
          <p:nvPr userDrawn="1"/>
        </p:nvPicPr>
        <p:blipFill>
          <a:blip r:embed="rId2" cstate="print"/>
          <a:stretch>
            <a:fillRect/>
          </a:stretch>
        </p:blipFill>
        <p:spPr>
          <a:xfrm>
            <a:off x="11584510" y="6253880"/>
            <a:ext cx="387846" cy="382809"/>
          </a:xfrm>
          <a:prstGeom prst="rect">
            <a:avLst/>
          </a:prstGeom>
          <a:noFill/>
          <a:ln>
            <a:noFill/>
          </a:ln>
        </p:spPr>
      </p:pic>
    </p:spTree>
    <p:extLst>
      <p:ext uri="{BB962C8B-B14F-4D97-AF65-F5344CB8AC3E}">
        <p14:creationId xmlns:p14="http://schemas.microsoft.com/office/powerpoint/2010/main" val="3062183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1" y="5545933"/>
            <a:ext cx="12195177"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solidFill>
            <a:srgbClr val="0073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101" y="5293518"/>
            <a:ext cx="12192124"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solidFill>
            <a:srgbClr val="818A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963084" y="3633788"/>
            <a:ext cx="10363200" cy="1362075"/>
          </a:xfrm>
        </p:spPr>
        <p:txBody>
          <a:bodyPr anchor="t"/>
          <a:lstStyle>
            <a:lvl1pPr algn="ctr">
              <a:defRPr sz="4000" b="1" i="0" cap="all" baseline="0"/>
            </a:lvl1pPr>
          </a:lstStyle>
          <a:p>
            <a:r>
              <a:rPr lang="en-US"/>
              <a:t>Click to edit Master title style</a:t>
            </a:r>
          </a:p>
        </p:txBody>
      </p:sp>
      <p:sp>
        <p:nvSpPr>
          <p:cNvPr id="3" name="Text Placeholder 2"/>
          <p:cNvSpPr>
            <a:spLocks noGrp="1"/>
          </p:cNvSpPr>
          <p:nvPr>
            <p:ph type="body" idx="1"/>
          </p:nvPr>
        </p:nvSpPr>
        <p:spPr>
          <a:xfrm>
            <a:off x="963084" y="2133601"/>
            <a:ext cx="103632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 name="Rectangle 9"/>
          <p:cNvSpPr/>
          <p:nvPr/>
        </p:nvSpPr>
        <p:spPr>
          <a:xfrm>
            <a:off x="0" y="5262466"/>
            <a:ext cx="12192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Freeform 10"/>
          <p:cNvSpPr/>
          <p:nvPr/>
        </p:nvSpPr>
        <p:spPr>
          <a:xfrm>
            <a:off x="173" y="5502670"/>
            <a:ext cx="12192088"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t="16027" b="29265"/>
          <a:stretch/>
        </p:blipFill>
        <p:spPr>
          <a:xfrm>
            <a:off x="10728960" y="6230588"/>
            <a:ext cx="1463040" cy="603504"/>
          </a:xfrm>
          <a:prstGeom prst="rect">
            <a:avLst/>
          </a:prstGeom>
        </p:spPr>
      </p:pic>
    </p:spTree>
    <p:extLst>
      <p:ext uri="{BB962C8B-B14F-4D97-AF65-F5344CB8AC3E}">
        <p14:creationId xmlns:p14="http://schemas.microsoft.com/office/powerpoint/2010/main" val="5544519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Graphic - white">
    <p:spTree>
      <p:nvGrpSpPr>
        <p:cNvPr id="1" name=""/>
        <p:cNvGrpSpPr/>
        <p:nvPr/>
      </p:nvGrpSpPr>
      <p:grpSpPr>
        <a:xfrm>
          <a:off x="0" y="0"/>
          <a:ext cx="0" cy="0"/>
          <a:chOff x="0" y="0"/>
          <a:chExt cx="0" cy="0"/>
        </a:xfrm>
      </p:grpSpPr>
      <p:pic>
        <p:nvPicPr>
          <p:cNvPr id="3" name="Picture 2" descr="IHI_Symbol.png"/>
          <p:cNvPicPr>
            <a:picLocks noChangeAspect="1"/>
          </p:cNvPicPr>
          <p:nvPr/>
        </p:nvPicPr>
        <p:blipFill>
          <a:blip r:embed="rId2" cstate="print"/>
          <a:stretch>
            <a:fillRect/>
          </a:stretch>
        </p:blipFill>
        <p:spPr>
          <a:xfrm>
            <a:off x="11106834" y="6224158"/>
            <a:ext cx="475569" cy="469393"/>
          </a:xfrm>
          <a:prstGeom prst="rect">
            <a:avLst/>
          </a:prstGeom>
          <a:noFill/>
          <a:ln>
            <a:noFill/>
          </a:ln>
        </p:spPr>
      </p:pic>
    </p:spTree>
    <p:extLst>
      <p:ext uri="{BB962C8B-B14F-4D97-AF65-F5344CB8AC3E}">
        <p14:creationId xmlns:p14="http://schemas.microsoft.com/office/powerpoint/2010/main" val="2686806836"/>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Freeform 8"/>
          <p:cNvSpPr/>
          <p:nvPr/>
        </p:nvSpPr>
        <p:spPr>
          <a:xfrm>
            <a:off x="0" y="6248400"/>
            <a:ext cx="9652000" cy="609600"/>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solidFill>
            <a:srgbClr val="69B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Freeform 7"/>
          <p:cNvSpPr/>
          <p:nvPr/>
        </p:nvSpPr>
        <p:spPr>
          <a:xfrm>
            <a:off x="2409853" y="6148043"/>
            <a:ext cx="978532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solidFill>
            <a:srgbClr val="0073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09600" y="274638"/>
            <a:ext cx="10972800" cy="1143000"/>
          </a:xfrm>
        </p:spPr>
        <p:txBody>
          <a:bodyPr/>
          <a:lstStyle>
            <a:lvl1pPr algn="ctr">
              <a:defRPr/>
            </a:lvl1pPr>
          </a:lstStyle>
          <a:p>
            <a:r>
              <a:rPr lang="en-US"/>
              <a:t>Click to edit Master title style</a:t>
            </a:r>
          </a:p>
        </p:txBody>
      </p:sp>
      <p:sp>
        <p:nvSpPr>
          <p:cNvPr id="10" name="Freeform 9"/>
          <p:cNvSpPr/>
          <p:nvPr/>
        </p:nvSpPr>
        <p:spPr>
          <a:xfrm>
            <a:off x="-261" y="5412337"/>
            <a:ext cx="10140757"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Content Placeholder 12"/>
          <p:cNvSpPr>
            <a:spLocks noGrp="1"/>
          </p:cNvSpPr>
          <p:nvPr>
            <p:ph sz="quarter" idx="13"/>
          </p:nvPr>
        </p:nvSpPr>
        <p:spPr>
          <a:xfrm>
            <a:off x="609600" y="1536192"/>
            <a:ext cx="5181600" cy="46118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4"/>
          </p:nvPr>
        </p:nvSpPr>
        <p:spPr>
          <a:xfrm>
            <a:off x="6400800" y="1536192"/>
            <a:ext cx="5181600" cy="46118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reeform 10"/>
          <p:cNvSpPr/>
          <p:nvPr/>
        </p:nvSpPr>
        <p:spPr>
          <a:xfrm>
            <a:off x="2240967" y="6148044"/>
            <a:ext cx="9954208" cy="709957"/>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t="16027" b="29265"/>
          <a:stretch/>
        </p:blipFill>
        <p:spPr>
          <a:xfrm>
            <a:off x="10668000" y="6256535"/>
            <a:ext cx="1463040" cy="603504"/>
          </a:xfrm>
          <a:prstGeom prst="rect">
            <a:avLst/>
          </a:prstGeom>
        </p:spPr>
      </p:pic>
    </p:spTree>
    <p:extLst>
      <p:ext uri="{BB962C8B-B14F-4D97-AF65-F5344CB8AC3E}">
        <p14:creationId xmlns:p14="http://schemas.microsoft.com/office/powerpoint/2010/main" val="11336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Freeform 10"/>
          <p:cNvSpPr/>
          <p:nvPr/>
        </p:nvSpPr>
        <p:spPr>
          <a:xfrm>
            <a:off x="0" y="6116508"/>
            <a:ext cx="9652000" cy="741493"/>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solidFill>
            <a:srgbClr val="818A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Freeform 9"/>
          <p:cNvSpPr/>
          <p:nvPr/>
        </p:nvSpPr>
        <p:spPr>
          <a:xfrm>
            <a:off x="2409853" y="6148043"/>
            <a:ext cx="978532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solidFill>
            <a:srgbClr val="A71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508000" y="274638"/>
            <a:ext cx="11176000" cy="1143000"/>
          </a:xfrm>
        </p:spPr>
        <p:txBody>
          <a:bodyPr/>
          <a:lstStyle>
            <a:lvl1pPr algn="ctr">
              <a:defRPr/>
            </a:lvl1pPr>
          </a:lstStyle>
          <a:p>
            <a:r>
              <a:rPr lang="en-US"/>
              <a:t>Click to edit Master title style</a:t>
            </a:r>
          </a:p>
        </p:txBody>
      </p:sp>
      <p:sp>
        <p:nvSpPr>
          <p:cNvPr id="3" name="Text Placeholder 2"/>
          <p:cNvSpPr>
            <a:spLocks noGrp="1"/>
          </p:cNvSpPr>
          <p:nvPr>
            <p:ph type="body" idx="1"/>
          </p:nvPr>
        </p:nvSpPr>
        <p:spPr>
          <a:xfrm>
            <a:off x="508000" y="1524000"/>
            <a:ext cx="4876800" cy="639762"/>
          </a:xfrm>
        </p:spPr>
        <p:txBody>
          <a:bodyPr anchor="b">
            <a:normAutofit/>
          </a:bodyPr>
          <a:lstStyle>
            <a:lvl1pPr marL="0" indent="0">
              <a:buNone/>
              <a:defRPr sz="2000" b="0" cap="all" baseline="0">
                <a:solidFill>
                  <a:srgbClr val="0073CF"/>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400800" y="1535113"/>
            <a:ext cx="4876800" cy="639762"/>
          </a:xfrm>
        </p:spPr>
        <p:txBody>
          <a:bodyPr anchor="b">
            <a:normAutofit/>
          </a:bodyPr>
          <a:lstStyle>
            <a:lvl1pPr marL="0" indent="0">
              <a:buNone/>
              <a:defRPr sz="2000" b="0" cap="all" baseline="0">
                <a:solidFill>
                  <a:srgbClr val="0073CF"/>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Freeform 11"/>
          <p:cNvSpPr/>
          <p:nvPr/>
        </p:nvSpPr>
        <p:spPr>
          <a:xfrm>
            <a:off x="-261" y="5412337"/>
            <a:ext cx="10140757"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Freeform 12"/>
          <p:cNvSpPr/>
          <p:nvPr/>
        </p:nvSpPr>
        <p:spPr>
          <a:xfrm>
            <a:off x="2240967" y="6116508"/>
            <a:ext cx="9954208"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Content Placeholder 14"/>
          <p:cNvSpPr>
            <a:spLocks noGrp="1"/>
          </p:cNvSpPr>
          <p:nvPr>
            <p:ph sz="quarter" idx="13"/>
          </p:nvPr>
        </p:nvSpPr>
        <p:spPr>
          <a:xfrm>
            <a:off x="508000" y="2209799"/>
            <a:ext cx="5283200" cy="3906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p:cNvSpPr>
            <a:spLocks noGrp="1"/>
          </p:cNvSpPr>
          <p:nvPr>
            <p:ph sz="quarter" idx="14"/>
          </p:nvPr>
        </p:nvSpPr>
        <p:spPr>
          <a:xfrm>
            <a:off x="6400800" y="2209800"/>
            <a:ext cx="5283200" cy="39382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p:cNvPicPr>
            <a:picLocks noChangeAspect="1"/>
          </p:cNvPicPr>
          <p:nvPr/>
        </p:nvPicPr>
        <p:blipFill rotWithShape="1">
          <a:blip r:embed="rId2">
            <a:extLst>
              <a:ext uri="{28A0092B-C50C-407E-A947-70E740481C1C}">
                <a14:useLocalDpi xmlns:a14="http://schemas.microsoft.com/office/drawing/2010/main" val="0"/>
              </a:ext>
            </a:extLst>
          </a:blip>
          <a:srcRect t="16027" b="29265"/>
          <a:stretch/>
        </p:blipFill>
        <p:spPr>
          <a:xfrm>
            <a:off x="10696448" y="6254496"/>
            <a:ext cx="1463040" cy="603504"/>
          </a:xfrm>
          <a:prstGeom prst="rect">
            <a:avLst/>
          </a:prstGeom>
        </p:spPr>
      </p:pic>
    </p:spTree>
    <p:extLst>
      <p:ext uri="{BB962C8B-B14F-4D97-AF65-F5344CB8AC3E}">
        <p14:creationId xmlns:p14="http://schemas.microsoft.com/office/powerpoint/2010/main" val="3234734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6400" y="274638"/>
            <a:ext cx="11379200" cy="1143000"/>
          </a:xfrm>
        </p:spPr>
        <p:txBody>
          <a:bodyPr/>
          <a:lstStyle>
            <a:lvl1pPr algn="ctr">
              <a:defRPr/>
            </a:lvl1pPr>
          </a:lstStyle>
          <a:p>
            <a:r>
              <a:rPr lang="en-US"/>
              <a:t>Click to edit Master title style</a:t>
            </a:r>
          </a:p>
        </p:txBody>
      </p:sp>
      <p:sp>
        <p:nvSpPr>
          <p:cNvPr id="8" name="Freeform 7"/>
          <p:cNvSpPr/>
          <p:nvPr/>
        </p:nvSpPr>
        <p:spPr>
          <a:xfrm>
            <a:off x="1" y="4973411"/>
            <a:ext cx="10233156"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Freeform 9"/>
          <p:cNvSpPr/>
          <p:nvPr/>
        </p:nvSpPr>
        <p:spPr>
          <a:xfrm>
            <a:off x="2" y="6148043"/>
            <a:ext cx="12195173"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solidFill>
            <a:srgbClr val="0073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1" y="6116508"/>
            <a:ext cx="12195175"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A71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t="16027" b="29265"/>
          <a:stretch/>
        </p:blipFill>
        <p:spPr>
          <a:xfrm>
            <a:off x="10696448" y="6254496"/>
            <a:ext cx="1463040" cy="603504"/>
          </a:xfrm>
          <a:prstGeom prst="rect">
            <a:avLst/>
          </a:prstGeom>
        </p:spPr>
      </p:pic>
    </p:spTree>
    <p:extLst>
      <p:ext uri="{BB962C8B-B14F-4D97-AF65-F5344CB8AC3E}">
        <p14:creationId xmlns:p14="http://schemas.microsoft.com/office/powerpoint/2010/main" val="2098786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Freeform 8"/>
          <p:cNvSpPr/>
          <p:nvPr/>
        </p:nvSpPr>
        <p:spPr>
          <a:xfrm flipH="1">
            <a:off x="0" y="6347858"/>
            <a:ext cx="12191997" cy="512181"/>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solidFill>
            <a:srgbClr val="A71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Freeform 9"/>
          <p:cNvSpPr/>
          <p:nvPr/>
        </p:nvSpPr>
        <p:spPr>
          <a:xfrm flipH="1">
            <a:off x="-40638" y="6324600"/>
            <a:ext cx="12191999" cy="533400"/>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818A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t="16027" b="29265"/>
          <a:stretch/>
        </p:blipFill>
        <p:spPr>
          <a:xfrm>
            <a:off x="10696448" y="6254496"/>
            <a:ext cx="1463040" cy="603504"/>
          </a:xfrm>
          <a:prstGeom prst="rect">
            <a:avLst/>
          </a:prstGeom>
        </p:spPr>
      </p:pic>
    </p:spTree>
    <p:extLst>
      <p:ext uri="{BB962C8B-B14F-4D97-AF65-F5344CB8AC3E}">
        <p14:creationId xmlns:p14="http://schemas.microsoft.com/office/powerpoint/2010/main" val="2831430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506501" y="361534"/>
            <a:ext cx="11122799" cy="847199"/>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FF6F0C"/>
              </a:buClr>
              <a:buFont typeface="Raleway"/>
              <a:buNone/>
              <a:defRPr sz="3733" b="1" i="0" u="none" strike="noStrike" cap="none">
                <a:solidFill>
                  <a:srgbClr val="FF6F0C"/>
                </a:solidFill>
                <a:latin typeface="Raleway"/>
                <a:ea typeface="Raleway"/>
                <a:cs typeface="Raleway"/>
                <a:sym typeface="Raleway"/>
              </a:defRPr>
            </a:lvl1pPr>
            <a:lvl2pPr lvl="1" indent="0" rtl="0">
              <a:spcBef>
                <a:spcPts val="0"/>
              </a:spcBef>
              <a:buClr>
                <a:srgbClr val="12B5EA"/>
              </a:buClr>
              <a:buFont typeface="Raleway"/>
              <a:buNone/>
              <a:defRPr sz="4000" b="1">
                <a:solidFill>
                  <a:srgbClr val="12B5EA"/>
                </a:solidFill>
                <a:latin typeface="Raleway"/>
                <a:ea typeface="Raleway"/>
                <a:cs typeface="Raleway"/>
                <a:sym typeface="Raleway"/>
              </a:defRPr>
            </a:lvl2pPr>
            <a:lvl3pPr lvl="2" indent="0" rtl="0">
              <a:spcBef>
                <a:spcPts val="0"/>
              </a:spcBef>
              <a:buClr>
                <a:srgbClr val="12B5EA"/>
              </a:buClr>
              <a:buFont typeface="Raleway"/>
              <a:buNone/>
              <a:defRPr sz="4000" b="1">
                <a:solidFill>
                  <a:srgbClr val="12B5EA"/>
                </a:solidFill>
                <a:latin typeface="Raleway"/>
                <a:ea typeface="Raleway"/>
                <a:cs typeface="Raleway"/>
                <a:sym typeface="Raleway"/>
              </a:defRPr>
            </a:lvl3pPr>
            <a:lvl4pPr lvl="3" indent="0" rtl="0">
              <a:spcBef>
                <a:spcPts val="0"/>
              </a:spcBef>
              <a:buClr>
                <a:srgbClr val="12B5EA"/>
              </a:buClr>
              <a:buFont typeface="Raleway"/>
              <a:buNone/>
              <a:defRPr sz="4000" b="1">
                <a:solidFill>
                  <a:srgbClr val="12B5EA"/>
                </a:solidFill>
                <a:latin typeface="Raleway"/>
                <a:ea typeface="Raleway"/>
                <a:cs typeface="Raleway"/>
                <a:sym typeface="Raleway"/>
              </a:defRPr>
            </a:lvl4pPr>
            <a:lvl5pPr lvl="4" indent="0" rtl="0">
              <a:spcBef>
                <a:spcPts val="0"/>
              </a:spcBef>
              <a:buClr>
                <a:srgbClr val="12B5EA"/>
              </a:buClr>
              <a:buFont typeface="Raleway"/>
              <a:buNone/>
              <a:defRPr sz="4000" b="1">
                <a:solidFill>
                  <a:srgbClr val="12B5EA"/>
                </a:solidFill>
                <a:latin typeface="Raleway"/>
                <a:ea typeface="Raleway"/>
                <a:cs typeface="Raleway"/>
                <a:sym typeface="Raleway"/>
              </a:defRPr>
            </a:lvl5pPr>
            <a:lvl6pPr lvl="5" indent="0" rtl="0">
              <a:spcBef>
                <a:spcPts val="0"/>
              </a:spcBef>
              <a:buClr>
                <a:srgbClr val="12B5EA"/>
              </a:buClr>
              <a:buFont typeface="Raleway"/>
              <a:buNone/>
              <a:defRPr sz="4000" b="1">
                <a:solidFill>
                  <a:srgbClr val="12B5EA"/>
                </a:solidFill>
                <a:latin typeface="Raleway"/>
                <a:ea typeface="Raleway"/>
                <a:cs typeface="Raleway"/>
                <a:sym typeface="Raleway"/>
              </a:defRPr>
            </a:lvl6pPr>
            <a:lvl7pPr lvl="6" indent="0" rtl="0">
              <a:spcBef>
                <a:spcPts val="0"/>
              </a:spcBef>
              <a:buClr>
                <a:srgbClr val="12B5EA"/>
              </a:buClr>
              <a:buFont typeface="Raleway"/>
              <a:buNone/>
              <a:defRPr sz="4000" b="1">
                <a:solidFill>
                  <a:srgbClr val="12B5EA"/>
                </a:solidFill>
                <a:latin typeface="Raleway"/>
                <a:ea typeface="Raleway"/>
                <a:cs typeface="Raleway"/>
                <a:sym typeface="Raleway"/>
              </a:defRPr>
            </a:lvl7pPr>
            <a:lvl8pPr lvl="7" indent="0" rtl="0">
              <a:spcBef>
                <a:spcPts val="0"/>
              </a:spcBef>
              <a:buClr>
                <a:srgbClr val="12B5EA"/>
              </a:buClr>
              <a:buFont typeface="Raleway"/>
              <a:buNone/>
              <a:defRPr sz="4000" b="1">
                <a:solidFill>
                  <a:srgbClr val="12B5EA"/>
                </a:solidFill>
                <a:latin typeface="Raleway"/>
                <a:ea typeface="Raleway"/>
                <a:cs typeface="Raleway"/>
                <a:sym typeface="Raleway"/>
              </a:defRPr>
            </a:lvl8pPr>
            <a:lvl9pPr lvl="8" indent="0" rtl="0">
              <a:spcBef>
                <a:spcPts val="0"/>
              </a:spcBef>
              <a:buClr>
                <a:srgbClr val="12B5EA"/>
              </a:buClr>
              <a:buFont typeface="Raleway"/>
              <a:buNone/>
              <a:defRPr sz="4000" b="1">
                <a:solidFill>
                  <a:srgbClr val="12B5EA"/>
                </a:solidFill>
                <a:latin typeface="Raleway"/>
                <a:ea typeface="Raleway"/>
                <a:cs typeface="Raleway"/>
                <a:sym typeface="Raleway"/>
              </a:defRPr>
            </a:lvl9pPr>
          </a:lstStyle>
          <a:p>
            <a:endParaRPr/>
          </a:p>
        </p:txBody>
      </p:sp>
      <p:sp>
        <p:nvSpPr>
          <p:cNvPr id="20" name="Shape 20"/>
          <p:cNvSpPr txBox="1">
            <a:spLocks noGrp="1"/>
          </p:cNvSpPr>
          <p:nvPr>
            <p:ph type="subTitle" idx="1"/>
          </p:nvPr>
        </p:nvSpPr>
        <p:spPr>
          <a:xfrm>
            <a:off x="506501" y="1057767"/>
            <a:ext cx="8619199" cy="5248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CCCCCC"/>
              </a:buClr>
              <a:buFont typeface="Raleway"/>
              <a:buNone/>
              <a:defRPr sz="1600" b="0" i="0" u="none" strike="noStrike" cap="none">
                <a:solidFill>
                  <a:srgbClr val="CCCCCC"/>
                </a:solidFill>
                <a:latin typeface="Raleway"/>
                <a:ea typeface="Raleway"/>
                <a:cs typeface="Raleway"/>
                <a:sym typeface="Raleway"/>
              </a:defRPr>
            </a:lvl1pPr>
            <a:lvl2pPr marL="609585" marR="0" lvl="1" indent="0" algn="l" rtl="0">
              <a:lnSpc>
                <a:spcPct val="100000"/>
              </a:lnSpc>
              <a:spcBef>
                <a:spcPts val="0"/>
              </a:spcBef>
              <a:spcAft>
                <a:spcPts val="0"/>
              </a:spcAft>
              <a:buClr>
                <a:srgbClr val="86AF15"/>
              </a:buClr>
              <a:buFont typeface="Raleway"/>
              <a:buNone/>
              <a:defRPr sz="2400" b="0" i="0" u="none" strike="noStrike" cap="none">
                <a:solidFill>
                  <a:srgbClr val="86AF15"/>
                </a:solidFill>
                <a:latin typeface="Raleway"/>
                <a:ea typeface="Raleway"/>
                <a:cs typeface="Raleway"/>
                <a:sym typeface="Raleway"/>
              </a:defRPr>
            </a:lvl2pPr>
            <a:lvl3pPr marL="1219170" marR="0" lvl="2" indent="0" algn="l" rtl="0">
              <a:lnSpc>
                <a:spcPct val="100000"/>
              </a:lnSpc>
              <a:spcBef>
                <a:spcPts val="0"/>
              </a:spcBef>
              <a:spcAft>
                <a:spcPts val="0"/>
              </a:spcAft>
              <a:buClr>
                <a:srgbClr val="86AF15"/>
              </a:buClr>
              <a:buFont typeface="Raleway"/>
              <a:buNone/>
              <a:defRPr sz="2400" b="0" i="0" u="none" strike="noStrike" cap="none">
                <a:solidFill>
                  <a:srgbClr val="86AF15"/>
                </a:solidFill>
                <a:latin typeface="Raleway"/>
                <a:ea typeface="Raleway"/>
                <a:cs typeface="Raleway"/>
                <a:sym typeface="Raleway"/>
              </a:defRPr>
            </a:lvl3pPr>
            <a:lvl4pPr marL="1828754" marR="0" lvl="3" indent="0" algn="l" rtl="0">
              <a:lnSpc>
                <a:spcPct val="100000"/>
              </a:lnSpc>
              <a:spcBef>
                <a:spcPts val="0"/>
              </a:spcBef>
              <a:spcAft>
                <a:spcPts val="0"/>
              </a:spcAft>
              <a:buClr>
                <a:srgbClr val="86AF15"/>
              </a:buClr>
              <a:buFont typeface="Raleway"/>
              <a:buNone/>
              <a:defRPr sz="2400" b="0" i="0" u="none" strike="noStrike" cap="none">
                <a:solidFill>
                  <a:srgbClr val="86AF15"/>
                </a:solidFill>
                <a:latin typeface="Raleway"/>
                <a:ea typeface="Raleway"/>
                <a:cs typeface="Raleway"/>
                <a:sym typeface="Raleway"/>
              </a:defRPr>
            </a:lvl4pPr>
            <a:lvl5pPr marL="2438339" marR="0" lvl="4" indent="0" algn="l" rtl="0">
              <a:lnSpc>
                <a:spcPct val="100000"/>
              </a:lnSpc>
              <a:spcBef>
                <a:spcPts val="0"/>
              </a:spcBef>
              <a:spcAft>
                <a:spcPts val="0"/>
              </a:spcAft>
              <a:buClr>
                <a:srgbClr val="86AF15"/>
              </a:buClr>
              <a:buFont typeface="Raleway"/>
              <a:buNone/>
              <a:defRPr sz="2400" b="0" i="0" u="none" strike="noStrike" cap="none">
                <a:solidFill>
                  <a:srgbClr val="86AF15"/>
                </a:solidFill>
                <a:latin typeface="Raleway"/>
                <a:ea typeface="Raleway"/>
                <a:cs typeface="Raleway"/>
                <a:sym typeface="Raleway"/>
              </a:defRPr>
            </a:lvl5pPr>
            <a:lvl6pPr marL="3047924" marR="0" lvl="5" indent="0" algn="l" rtl="0">
              <a:lnSpc>
                <a:spcPct val="100000"/>
              </a:lnSpc>
              <a:spcBef>
                <a:spcPts val="0"/>
              </a:spcBef>
              <a:spcAft>
                <a:spcPts val="0"/>
              </a:spcAft>
              <a:buClr>
                <a:srgbClr val="86AF15"/>
              </a:buClr>
              <a:buFont typeface="Raleway"/>
              <a:buNone/>
              <a:defRPr sz="2400" b="0" i="0" u="none" strike="noStrike" cap="none">
                <a:solidFill>
                  <a:srgbClr val="86AF15"/>
                </a:solidFill>
                <a:latin typeface="Raleway"/>
                <a:ea typeface="Raleway"/>
                <a:cs typeface="Raleway"/>
                <a:sym typeface="Raleway"/>
              </a:defRPr>
            </a:lvl6pPr>
            <a:lvl7pPr marL="3657509" marR="0" lvl="6" indent="0" algn="l" rtl="0">
              <a:lnSpc>
                <a:spcPct val="100000"/>
              </a:lnSpc>
              <a:spcBef>
                <a:spcPts val="0"/>
              </a:spcBef>
              <a:spcAft>
                <a:spcPts val="0"/>
              </a:spcAft>
              <a:buClr>
                <a:srgbClr val="86AF15"/>
              </a:buClr>
              <a:buFont typeface="Raleway"/>
              <a:buNone/>
              <a:defRPr sz="2400" b="0" i="0" u="none" strike="noStrike" cap="none">
                <a:solidFill>
                  <a:srgbClr val="86AF15"/>
                </a:solidFill>
                <a:latin typeface="Raleway"/>
                <a:ea typeface="Raleway"/>
                <a:cs typeface="Raleway"/>
                <a:sym typeface="Raleway"/>
              </a:defRPr>
            </a:lvl7pPr>
            <a:lvl8pPr marL="4267093" marR="0" lvl="7" indent="0" algn="l" rtl="0">
              <a:lnSpc>
                <a:spcPct val="100000"/>
              </a:lnSpc>
              <a:spcBef>
                <a:spcPts val="0"/>
              </a:spcBef>
              <a:spcAft>
                <a:spcPts val="0"/>
              </a:spcAft>
              <a:buClr>
                <a:srgbClr val="86AF15"/>
              </a:buClr>
              <a:buFont typeface="Raleway"/>
              <a:buNone/>
              <a:defRPr sz="2400" b="0" i="0" u="none" strike="noStrike" cap="none">
                <a:solidFill>
                  <a:srgbClr val="86AF15"/>
                </a:solidFill>
                <a:latin typeface="Raleway"/>
                <a:ea typeface="Raleway"/>
                <a:cs typeface="Raleway"/>
                <a:sym typeface="Raleway"/>
              </a:defRPr>
            </a:lvl8pPr>
            <a:lvl9pPr marL="4876678" marR="0" lvl="8" indent="0" algn="l" rtl="0">
              <a:lnSpc>
                <a:spcPct val="100000"/>
              </a:lnSpc>
              <a:spcBef>
                <a:spcPts val="0"/>
              </a:spcBef>
              <a:spcAft>
                <a:spcPts val="0"/>
              </a:spcAft>
              <a:buClr>
                <a:srgbClr val="86AF15"/>
              </a:buClr>
              <a:buFont typeface="Raleway"/>
              <a:buNone/>
              <a:defRPr sz="2400" b="0" i="0" u="none" strike="noStrike" cap="none">
                <a:solidFill>
                  <a:srgbClr val="86AF15"/>
                </a:solidFill>
                <a:latin typeface="Raleway"/>
                <a:ea typeface="Raleway"/>
                <a:cs typeface="Raleway"/>
                <a:sym typeface="Raleway"/>
              </a:defRPr>
            </a:lvl9pPr>
          </a:lstStyle>
          <a:p>
            <a:endParaRPr/>
          </a:p>
        </p:txBody>
      </p:sp>
      <p:sp>
        <p:nvSpPr>
          <p:cNvPr id="21" name="Shape 21"/>
          <p:cNvSpPr txBox="1">
            <a:spLocks noGrp="1"/>
          </p:cNvSpPr>
          <p:nvPr>
            <p:ph type="body" idx="2"/>
          </p:nvPr>
        </p:nvSpPr>
        <p:spPr>
          <a:xfrm>
            <a:off x="506501" y="1350967"/>
            <a:ext cx="11122799" cy="4639599"/>
          </a:xfrm>
          <a:prstGeom prst="rect">
            <a:avLst/>
          </a:prstGeom>
          <a:noFill/>
          <a:ln>
            <a:noFill/>
          </a:ln>
        </p:spPr>
        <p:txBody>
          <a:bodyPr wrap="square" lIns="91425" tIns="91425" rIns="91425" bIns="91425" anchor="t" anchorCtr="0"/>
          <a:lstStyle>
            <a:lvl1pPr marL="0" marR="0" lvl="0" indent="118530" algn="l" rtl="0">
              <a:lnSpc>
                <a:spcPct val="115000"/>
              </a:lnSpc>
              <a:spcBef>
                <a:spcPts val="0"/>
              </a:spcBef>
              <a:spcAft>
                <a:spcPts val="2133"/>
              </a:spcAft>
              <a:buClr>
                <a:srgbClr val="12B5EA"/>
              </a:buClr>
              <a:buSzPct val="100000"/>
              <a:buFont typeface="Raleway"/>
              <a:buChar char="•"/>
              <a:defRPr sz="1867" b="0" i="0" u="none" strike="noStrike" cap="none">
                <a:solidFill>
                  <a:srgbClr val="12B5EA"/>
                </a:solidFill>
                <a:latin typeface="Raleway"/>
                <a:ea typeface="Raleway"/>
                <a:cs typeface="Raleway"/>
                <a:sym typeface="Raleway"/>
              </a:defRPr>
            </a:lvl1pPr>
            <a:lvl2pPr marL="609585" marR="0" lvl="1" indent="0" algn="l" rtl="0">
              <a:lnSpc>
                <a:spcPct val="115000"/>
              </a:lnSpc>
              <a:spcBef>
                <a:spcPts val="0"/>
              </a:spcBef>
              <a:spcAft>
                <a:spcPts val="2133"/>
              </a:spcAft>
              <a:buClr>
                <a:srgbClr val="12B5EA"/>
              </a:buClr>
              <a:buFont typeface="Raleway"/>
              <a:buNone/>
              <a:defRPr sz="1600" b="0" i="0" u="none" strike="noStrike" cap="none">
                <a:solidFill>
                  <a:srgbClr val="12B5EA"/>
                </a:solidFill>
                <a:latin typeface="Raleway"/>
                <a:ea typeface="Raleway"/>
                <a:cs typeface="Raleway"/>
                <a:sym typeface="Raleway"/>
              </a:defRPr>
            </a:lvl2pPr>
            <a:lvl3pPr marL="1219170" marR="0" lvl="2" indent="101597" algn="l" rtl="0">
              <a:lnSpc>
                <a:spcPct val="115000"/>
              </a:lnSpc>
              <a:spcBef>
                <a:spcPts val="0"/>
              </a:spcBef>
              <a:spcAft>
                <a:spcPts val="2133"/>
              </a:spcAft>
              <a:buClr>
                <a:srgbClr val="12B5EA"/>
              </a:buClr>
              <a:buSzPct val="100000"/>
              <a:buFont typeface="Raleway"/>
              <a:buChar char="•"/>
              <a:defRPr sz="1600" b="0" i="0" u="none" strike="noStrike" cap="none">
                <a:solidFill>
                  <a:srgbClr val="12B5EA"/>
                </a:solidFill>
                <a:latin typeface="Raleway"/>
                <a:ea typeface="Raleway"/>
                <a:cs typeface="Raleway"/>
                <a:sym typeface="Raleway"/>
              </a:defRPr>
            </a:lvl3pPr>
            <a:lvl4pPr marL="1828754" marR="0" lvl="3" indent="0" algn="l" rtl="0">
              <a:lnSpc>
                <a:spcPct val="115000"/>
              </a:lnSpc>
              <a:spcBef>
                <a:spcPts val="0"/>
              </a:spcBef>
              <a:spcAft>
                <a:spcPts val="2133"/>
              </a:spcAft>
              <a:buClr>
                <a:srgbClr val="12B5EA"/>
              </a:buClr>
              <a:buFont typeface="Raleway"/>
              <a:buNone/>
              <a:defRPr sz="1600" b="0" i="0" u="none" strike="noStrike" cap="none">
                <a:solidFill>
                  <a:srgbClr val="12B5EA"/>
                </a:solidFill>
                <a:latin typeface="Raleway"/>
                <a:ea typeface="Raleway"/>
                <a:cs typeface="Raleway"/>
                <a:sym typeface="Raleway"/>
              </a:defRPr>
            </a:lvl4pPr>
            <a:lvl5pPr marL="2438339" marR="0" lvl="4" indent="0" algn="l" rtl="0">
              <a:lnSpc>
                <a:spcPct val="115000"/>
              </a:lnSpc>
              <a:spcBef>
                <a:spcPts val="0"/>
              </a:spcBef>
              <a:spcAft>
                <a:spcPts val="2133"/>
              </a:spcAft>
              <a:buClr>
                <a:srgbClr val="12B5EA"/>
              </a:buClr>
              <a:buFont typeface="Raleway"/>
              <a:buNone/>
              <a:defRPr sz="1600" b="0" i="0" u="none" strike="noStrike" cap="none">
                <a:solidFill>
                  <a:srgbClr val="12B5EA"/>
                </a:solidFill>
                <a:latin typeface="Raleway"/>
                <a:ea typeface="Raleway"/>
                <a:cs typeface="Raleway"/>
                <a:sym typeface="Raleway"/>
              </a:defRPr>
            </a:lvl5pPr>
            <a:lvl6pPr marL="3047924" marR="0" lvl="5" indent="0" algn="l" rtl="0">
              <a:lnSpc>
                <a:spcPct val="115000"/>
              </a:lnSpc>
              <a:spcBef>
                <a:spcPts val="0"/>
              </a:spcBef>
              <a:spcAft>
                <a:spcPts val="2133"/>
              </a:spcAft>
              <a:buClr>
                <a:srgbClr val="12B5EA"/>
              </a:buClr>
              <a:buFont typeface="Raleway"/>
              <a:buNone/>
              <a:defRPr sz="1600" b="0" i="0" u="none" strike="noStrike" cap="none">
                <a:solidFill>
                  <a:srgbClr val="12B5EA"/>
                </a:solidFill>
                <a:latin typeface="Raleway"/>
                <a:ea typeface="Raleway"/>
                <a:cs typeface="Raleway"/>
                <a:sym typeface="Raleway"/>
              </a:defRPr>
            </a:lvl6pPr>
            <a:lvl7pPr marL="3657509" marR="0" lvl="6" indent="0" algn="l" rtl="0">
              <a:lnSpc>
                <a:spcPct val="115000"/>
              </a:lnSpc>
              <a:spcBef>
                <a:spcPts val="0"/>
              </a:spcBef>
              <a:spcAft>
                <a:spcPts val="2133"/>
              </a:spcAft>
              <a:buClr>
                <a:srgbClr val="12B5EA"/>
              </a:buClr>
              <a:buFont typeface="Raleway"/>
              <a:buNone/>
              <a:defRPr sz="1600" b="0" i="0" u="none" strike="noStrike" cap="none">
                <a:solidFill>
                  <a:srgbClr val="12B5EA"/>
                </a:solidFill>
                <a:latin typeface="Raleway"/>
                <a:ea typeface="Raleway"/>
                <a:cs typeface="Raleway"/>
                <a:sym typeface="Raleway"/>
              </a:defRPr>
            </a:lvl7pPr>
            <a:lvl8pPr marL="4267093" marR="0" lvl="7" indent="0" algn="l" rtl="0">
              <a:lnSpc>
                <a:spcPct val="115000"/>
              </a:lnSpc>
              <a:spcBef>
                <a:spcPts val="0"/>
              </a:spcBef>
              <a:spcAft>
                <a:spcPts val="2133"/>
              </a:spcAft>
              <a:buClr>
                <a:srgbClr val="12B5EA"/>
              </a:buClr>
              <a:buFont typeface="Raleway"/>
              <a:buNone/>
              <a:defRPr sz="1600" b="0" i="0" u="none" strike="noStrike" cap="none">
                <a:solidFill>
                  <a:srgbClr val="12B5EA"/>
                </a:solidFill>
                <a:latin typeface="Raleway"/>
                <a:ea typeface="Raleway"/>
                <a:cs typeface="Raleway"/>
                <a:sym typeface="Raleway"/>
              </a:defRPr>
            </a:lvl8pPr>
            <a:lvl9pPr marL="4876678" marR="0" lvl="8" indent="0" algn="l" rtl="0">
              <a:lnSpc>
                <a:spcPct val="115000"/>
              </a:lnSpc>
              <a:spcBef>
                <a:spcPts val="0"/>
              </a:spcBef>
              <a:spcAft>
                <a:spcPts val="2133"/>
              </a:spcAft>
              <a:buClr>
                <a:srgbClr val="12B5EA"/>
              </a:buClr>
              <a:buFont typeface="Raleway"/>
              <a:buNone/>
              <a:defRPr sz="1600" b="0" i="0" u="none" strike="noStrike" cap="none">
                <a:solidFill>
                  <a:srgbClr val="12B5EA"/>
                </a:solidFill>
                <a:latin typeface="Raleway"/>
                <a:ea typeface="Raleway"/>
                <a:cs typeface="Raleway"/>
                <a:sym typeface="Raleway"/>
              </a:defRPr>
            </a:lvl9pPr>
          </a:lstStyle>
          <a:p>
            <a:endParaRPr/>
          </a:p>
        </p:txBody>
      </p:sp>
    </p:spTree>
    <p:extLst>
      <p:ext uri="{BB962C8B-B14F-4D97-AF65-F5344CB8AC3E}">
        <p14:creationId xmlns:p14="http://schemas.microsoft.com/office/powerpoint/2010/main" val="745416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6400" y="274638"/>
            <a:ext cx="11379200" cy="1143000"/>
          </a:xfrm>
          <a:prstGeom prst="rect">
            <a:avLst/>
          </a:prstGeom>
        </p:spPr>
        <p:txBody>
          <a:bodyPr vert="horz" lIns="0" tIns="45720" rIns="0" bIns="45720" rtlCol="0" anchor="ctr">
            <a:normAutofit/>
          </a:bodyPr>
          <a:lstStyle/>
          <a:p>
            <a:r>
              <a:rPr lang="en-US"/>
              <a:t>Click to edit Master title style</a:t>
            </a:r>
          </a:p>
        </p:txBody>
      </p:sp>
      <p:sp>
        <p:nvSpPr>
          <p:cNvPr id="3" name="Text Placeholder 2"/>
          <p:cNvSpPr>
            <a:spLocks noGrp="1"/>
          </p:cNvSpPr>
          <p:nvPr>
            <p:ph type="body" idx="1"/>
          </p:nvPr>
        </p:nvSpPr>
        <p:spPr>
          <a:xfrm>
            <a:off x="406400" y="1600200"/>
            <a:ext cx="11379200" cy="502920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p:nvPicPr>
        <p:blipFill rotWithShape="1">
          <a:blip r:embed="rId18">
            <a:extLst>
              <a:ext uri="{28A0092B-C50C-407E-A947-70E740481C1C}">
                <a14:useLocalDpi xmlns:a14="http://schemas.microsoft.com/office/drawing/2010/main" val="0"/>
              </a:ext>
            </a:extLst>
          </a:blip>
          <a:srcRect t="16027" b="29265"/>
          <a:stretch/>
        </p:blipFill>
        <p:spPr>
          <a:xfrm>
            <a:off x="10696448" y="6254496"/>
            <a:ext cx="1463040" cy="603504"/>
          </a:xfrm>
          <a:prstGeom prst="rect">
            <a:avLst/>
          </a:prstGeom>
        </p:spPr>
      </p:pic>
    </p:spTree>
    <p:extLst>
      <p:ext uri="{BB962C8B-B14F-4D97-AF65-F5344CB8AC3E}">
        <p14:creationId xmlns:p14="http://schemas.microsoft.com/office/powerpoint/2010/main" val="698931891"/>
      </p:ext>
    </p:extLst>
  </p:cSld>
  <p:clrMap bg1="dk1" tx1="lt1" bg2="dk2" tx2="lt2" accent1="accent1" accent2="accent2" accent3="accent3" accent4="accent4" accent5="accent5" accent6="accent6" hlink="hlink" folHlink="folHlink"/>
  <p:sldLayoutIdLst>
    <p:sldLayoutId id="2147483698" r:id="rId1"/>
    <p:sldLayoutId id="2147483728" r:id="rId2"/>
    <p:sldLayoutId id="2147483662" r:id="rId3"/>
    <p:sldLayoutId id="2147483663" r:id="rId4"/>
    <p:sldLayoutId id="2147483664" r:id="rId5"/>
    <p:sldLayoutId id="2147483665" r:id="rId6"/>
    <p:sldLayoutId id="2147483666" r:id="rId7"/>
    <p:sldLayoutId id="2147483667" r:id="rId8"/>
    <p:sldLayoutId id="2147483726" r:id="rId9"/>
    <p:sldLayoutId id="2147483680" r:id="rId10"/>
    <p:sldLayoutId id="2147483686" r:id="rId11"/>
    <p:sldLayoutId id="2147483687" r:id="rId12"/>
    <p:sldLayoutId id="2147483688" r:id="rId13"/>
    <p:sldLayoutId id="2147483681" r:id="rId14"/>
    <p:sldLayoutId id="2147483684" r:id="rId15"/>
    <p:sldLayoutId id="2147483685" r:id="rId16"/>
  </p:sldLayoutIdLst>
  <p:txStyles>
    <p:titleStyle>
      <a:lvl1pPr algn="ctr" defTabSz="914400" rtl="0" eaLnBrk="1" latinLnBrk="0" hangingPunct="1">
        <a:spcBef>
          <a:spcPct val="0"/>
        </a:spcBef>
        <a:buNone/>
        <a:defRPr sz="3600" kern="1200" cap="all"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rgbClr val="69BE28"/>
        </a:buClr>
        <a:buSzPct val="85000"/>
        <a:buFont typeface="Wingdings 3" pitchFamily="18" charset="2"/>
        <a:buChar char=""/>
        <a:defRPr sz="2800" kern="1200" baseline="0">
          <a:solidFill>
            <a:schemeClr val="bg1"/>
          </a:solidFill>
          <a:latin typeface="+mn-lt"/>
          <a:ea typeface="+mn-ea"/>
          <a:cs typeface="+mn-cs"/>
        </a:defRPr>
      </a:lvl1pPr>
      <a:lvl2pPr marL="742950" indent="-274320" algn="l" defTabSz="914400" rtl="0" eaLnBrk="1" latinLnBrk="0" hangingPunct="1">
        <a:lnSpc>
          <a:spcPct val="100000"/>
        </a:lnSpc>
        <a:spcBef>
          <a:spcPts val="700"/>
        </a:spcBef>
        <a:buClr>
          <a:srgbClr val="69BE28"/>
        </a:buClr>
        <a:buSzPct val="85000"/>
        <a:buFont typeface="Wingdings 3" pitchFamily="18" charset="2"/>
        <a:buChar char=""/>
        <a:defRPr sz="2000" kern="1200" baseline="0">
          <a:solidFill>
            <a:schemeClr val="bg1"/>
          </a:solidFill>
          <a:latin typeface="+mn-lt"/>
          <a:ea typeface="+mn-ea"/>
          <a:cs typeface="+mn-cs"/>
        </a:defRPr>
      </a:lvl2pPr>
      <a:lvl3pPr marL="1143000" indent="-274320" algn="l" defTabSz="914400" rtl="0" eaLnBrk="1" latinLnBrk="0" hangingPunct="1">
        <a:lnSpc>
          <a:spcPct val="100000"/>
        </a:lnSpc>
        <a:spcBef>
          <a:spcPts val="700"/>
        </a:spcBef>
        <a:buClr>
          <a:srgbClr val="69BE28"/>
        </a:buClr>
        <a:buSzPct val="85000"/>
        <a:buFont typeface="Wingdings 3" pitchFamily="18" charset="2"/>
        <a:buChar char=""/>
        <a:defRPr sz="1800" kern="1200" baseline="0">
          <a:solidFill>
            <a:schemeClr val="bg1"/>
          </a:solidFill>
          <a:latin typeface="+mn-lt"/>
          <a:ea typeface="+mn-ea"/>
          <a:cs typeface="+mn-cs"/>
        </a:defRPr>
      </a:lvl3pPr>
      <a:lvl4pPr marL="1600200" indent="-274320" algn="l" defTabSz="914400" rtl="0" eaLnBrk="1" latinLnBrk="0" hangingPunct="1">
        <a:lnSpc>
          <a:spcPct val="100000"/>
        </a:lnSpc>
        <a:spcBef>
          <a:spcPts val="700"/>
        </a:spcBef>
        <a:buClr>
          <a:srgbClr val="69BE28"/>
        </a:buClr>
        <a:buSzPct val="85000"/>
        <a:buFont typeface="Wingdings 3" pitchFamily="18" charset="2"/>
        <a:buChar char=""/>
        <a:defRPr sz="1800" kern="1200" baseline="0">
          <a:solidFill>
            <a:schemeClr val="bg1"/>
          </a:solidFill>
          <a:latin typeface="+mn-lt"/>
          <a:ea typeface="+mn-ea"/>
          <a:cs typeface="+mn-cs"/>
        </a:defRPr>
      </a:lvl4pPr>
      <a:lvl5pPr marL="2057400" indent="-274320" algn="l" defTabSz="914400" rtl="0" eaLnBrk="1" latinLnBrk="0" hangingPunct="1">
        <a:lnSpc>
          <a:spcPct val="100000"/>
        </a:lnSpc>
        <a:spcBef>
          <a:spcPts val="700"/>
        </a:spcBef>
        <a:buClr>
          <a:srgbClr val="69BE28"/>
        </a:buClr>
        <a:buSzPct val="85000"/>
        <a:buFont typeface="Wingdings 3" pitchFamily="18" charset="2"/>
        <a:buChar char=""/>
        <a:defRPr sz="1800" kern="1200" baseline="0">
          <a:solidFill>
            <a:schemeClr val="bg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1483A0-14BB-4B73-A7C1-2FAD1B25F061}" type="datetimeFigureOut">
              <a:rPr lang="en-US" smtClean="0"/>
              <a:t>4/17/2024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E1C936-4999-4C62-89EA-47F570B5A91A}" type="slidenum">
              <a:rPr lang="en-US" smtClean="0"/>
              <a:t>‹#›</a:t>
            </a:fld>
            <a:endParaRPr lang="en-US"/>
          </a:p>
        </p:txBody>
      </p:sp>
    </p:spTree>
    <p:extLst>
      <p:ext uri="{BB962C8B-B14F-4D97-AF65-F5344CB8AC3E}">
        <p14:creationId xmlns:p14="http://schemas.microsoft.com/office/powerpoint/2010/main" val="86075061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1A287D-E2D4-2E64-86A6-D3EEA6BAE9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BB4279B-539D-1E73-8E7C-F80586205E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082195-2C13-A458-0039-B4267B088A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3DA59E-A32E-4846-A1F7-E50381D8ADF9}" type="datetimeFigureOut">
              <a:rPr lang="en-US" smtClean="0"/>
              <a:t>4/17/2024</a:t>
            </a:fld>
            <a:endParaRPr lang="en-US"/>
          </a:p>
        </p:txBody>
      </p:sp>
      <p:sp>
        <p:nvSpPr>
          <p:cNvPr id="5" name="Footer Placeholder 4">
            <a:extLst>
              <a:ext uri="{FF2B5EF4-FFF2-40B4-BE49-F238E27FC236}">
                <a16:creationId xmlns:a16="http://schemas.microsoft.com/office/drawing/2014/main" id="{C76A5BCF-BC86-9805-46E5-5F6FB9FC82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81D9F89-BC70-889B-7359-8DCFDFC997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3816BE-B5B1-4F38-A6CD-A493AC4EFC19}" type="slidenum">
              <a:rPr lang="en-US" smtClean="0"/>
              <a:t>‹#›</a:t>
            </a:fld>
            <a:endParaRPr lang="en-US"/>
          </a:p>
        </p:txBody>
      </p:sp>
    </p:spTree>
    <p:extLst>
      <p:ext uri="{BB962C8B-B14F-4D97-AF65-F5344CB8AC3E}">
        <p14:creationId xmlns:p14="http://schemas.microsoft.com/office/powerpoint/2010/main" val="591752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ahrq.gov/antibiotic-use/long-term-care/improve/discuss-family.html"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hyperlink" Target="https://www.cdc.gov/antibiotic-use/common-illnesses.html"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hyperlink" Target="https://www.cdc.gov/antibiotic-use/"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s://www.train.org/cdctrain/training_plan/3697" TargetMode="External"/><Relationship Id="rId7"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hyperlink" Target="https://www.ahrq.gov/antibiotic-use/long-term-care/index.html" TargetMode="External"/><Relationship Id="rId4" Type="http://schemas.openxmlformats.org/officeDocument/2006/relationships/hyperlink" Target="https://www.ahrq.gov/antibiotic-use/long-term-care/best-practices/posters.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6.png"/><Relationship Id="rId2" Type="http://schemas.openxmlformats.org/officeDocument/2006/relationships/slideLayout" Target="../slideLayouts/slideLayout10.xml"/><Relationship Id="rId1" Type="http://schemas.openxmlformats.org/officeDocument/2006/relationships/tags" Target="../tags/tag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26.png"/><Relationship Id="rId2" Type="http://schemas.openxmlformats.org/officeDocument/2006/relationships/slideLayout" Target="../slideLayouts/slideLayout10.xml"/><Relationship Id="rId1" Type="http://schemas.openxmlformats.org/officeDocument/2006/relationships/tags" Target="../tags/tag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8.xml"/><Relationship Id="rId5" Type="http://schemas.openxmlformats.org/officeDocument/2006/relationships/image" Target="../media/image3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hyperlink" Target="https://www.ahrq.gov/antibiotic-use/long-term-care/best-practices/posters.html" TargetMode="External"/><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3.png"/><Relationship Id="rId4" Type="http://schemas.openxmlformats.org/officeDocument/2006/relationships/hyperlink" Target="https://www.cdc.gov/antibiotic-use/core-elements/nursing-homes/implementation.html"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rochesterpatientsafety.com/index.cfm?Page=For%20Nursing%20Homes"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DBE36-2F54-4DC9-AF9D-ED4EAED6AC91}"/>
              </a:ext>
            </a:extLst>
          </p:cNvPr>
          <p:cNvSpPr>
            <a:spLocks noGrp="1"/>
          </p:cNvSpPr>
          <p:nvPr>
            <p:ph type="ctrTitle"/>
          </p:nvPr>
        </p:nvSpPr>
        <p:spPr>
          <a:xfrm>
            <a:off x="1625600" y="2623625"/>
            <a:ext cx="8940800" cy="1859475"/>
          </a:xfrm>
        </p:spPr>
        <p:txBody>
          <a:bodyPr>
            <a:normAutofit/>
          </a:bodyPr>
          <a:lstStyle/>
          <a:p>
            <a:r>
              <a:rPr lang="en-US">
                <a:solidFill>
                  <a:schemeClr val="accent2">
                    <a:lumMod val="50000"/>
                  </a:schemeClr>
                </a:solidFill>
              </a:rPr>
              <a:t>Long-term care communities</a:t>
            </a:r>
            <a:br>
              <a:rPr lang="en-US"/>
            </a:br>
            <a:r>
              <a:rPr lang="en-US">
                <a:solidFill>
                  <a:schemeClr val="accent2">
                    <a:lumMod val="50000"/>
                  </a:schemeClr>
                </a:solidFill>
              </a:rPr>
              <a:t>antibiotic stewardship: </a:t>
            </a:r>
            <a:br>
              <a:rPr lang="en-US">
                <a:solidFill>
                  <a:schemeClr val="accent2">
                    <a:lumMod val="50000"/>
                  </a:schemeClr>
                </a:solidFill>
              </a:rPr>
            </a:br>
            <a:r>
              <a:rPr lang="en-US">
                <a:solidFill>
                  <a:schemeClr val="accent2">
                    <a:lumMod val="50000"/>
                  </a:schemeClr>
                </a:solidFill>
              </a:rPr>
              <a:t>Education + bridging the know-do gap</a:t>
            </a:r>
            <a:endParaRPr lang="en-US" i="1">
              <a:solidFill>
                <a:schemeClr val="accent2">
                  <a:lumMod val="50000"/>
                </a:schemeClr>
              </a:solidFill>
            </a:endParaRPr>
          </a:p>
        </p:txBody>
      </p:sp>
      <p:sp>
        <p:nvSpPr>
          <p:cNvPr id="3" name="Subtitle 2">
            <a:extLst>
              <a:ext uri="{FF2B5EF4-FFF2-40B4-BE49-F238E27FC236}">
                <a16:creationId xmlns:a16="http://schemas.microsoft.com/office/drawing/2014/main" id="{1708151A-1C2B-49DA-916D-C97490F5365B}"/>
              </a:ext>
            </a:extLst>
          </p:cNvPr>
          <p:cNvSpPr>
            <a:spLocks noGrp="1"/>
          </p:cNvSpPr>
          <p:nvPr>
            <p:ph type="subTitle" idx="1"/>
          </p:nvPr>
        </p:nvSpPr>
        <p:spPr>
          <a:xfrm>
            <a:off x="1625600" y="4610218"/>
            <a:ext cx="8940800" cy="1447801"/>
          </a:xfrm>
        </p:spPr>
        <p:txBody>
          <a:bodyPr vert="horz" lIns="0" tIns="45720" rIns="0" bIns="45720" rtlCol="0" anchor="t">
            <a:normAutofit/>
          </a:bodyPr>
          <a:lstStyle/>
          <a:p>
            <a:r>
              <a:rPr lang="en-US" sz="2400" b="1">
                <a:solidFill>
                  <a:schemeClr val="tx2">
                    <a:lumMod val="90000"/>
                    <a:lumOff val="10000"/>
                  </a:schemeClr>
                </a:solidFill>
                <a:ea typeface="Calibri"/>
                <a:cs typeface="Calibri"/>
              </a:rPr>
              <a:t>April 17, 2024</a:t>
            </a:r>
            <a:endParaRPr lang="en-US"/>
          </a:p>
          <a:p>
            <a:endParaRPr lang="en-US"/>
          </a:p>
        </p:txBody>
      </p:sp>
    </p:spTree>
    <p:extLst>
      <p:ext uri="{BB962C8B-B14F-4D97-AF65-F5344CB8AC3E}">
        <p14:creationId xmlns:p14="http://schemas.microsoft.com/office/powerpoint/2010/main" val="857529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E921A-4369-DE46-FD63-13EB9C5CC388}"/>
              </a:ext>
            </a:extLst>
          </p:cNvPr>
          <p:cNvSpPr>
            <a:spLocks noGrp="1"/>
          </p:cNvSpPr>
          <p:nvPr>
            <p:ph type="title"/>
          </p:nvPr>
        </p:nvSpPr>
        <p:spPr/>
        <p:txBody>
          <a:bodyPr/>
          <a:lstStyle/>
          <a:p>
            <a:r>
              <a:rPr lang="en-US"/>
              <a:t>STAFF 3/3</a:t>
            </a:r>
          </a:p>
        </p:txBody>
      </p:sp>
      <p:sp>
        <p:nvSpPr>
          <p:cNvPr id="9" name="Content Placeholder 8">
            <a:extLst>
              <a:ext uri="{FF2B5EF4-FFF2-40B4-BE49-F238E27FC236}">
                <a16:creationId xmlns:a16="http://schemas.microsoft.com/office/drawing/2014/main" id="{417FE306-FADD-5705-5D05-FA09BB417504}"/>
              </a:ext>
            </a:extLst>
          </p:cNvPr>
          <p:cNvSpPr>
            <a:spLocks noGrp="1"/>
          </p:cNvSpPr>
          <p:nvPr>
            <p:ph sz="quarter" idx="14"/>
          </p:nvPr>
        </p:nvSpPr>
        <p:spPr>
          <a:xfrm>
            <a:off x="0" y="1307592"/>
            <a:ext cx="12192000" cy="4700751"/>
          </a:xfrm>
        </p:spPr>
        <p:txBody>
          <a:bodyPr/>
          <a:lstStyle/>
          <a:p>
            <a:r>
              <a:rPr lang="en-US" dirty="0"/>
              <a:t>Antibiotic harm education</a:t>
            </a:r>
          </a:p>
          <a:p>
            <a:pPr marL="68580" indent="0">
              <a:buNone/>
            </a:pPr>
            <a:r>
              <a:rPr lang="en-US" sz="2000" dirty="0">
                <a:hlinkClick r:id="rId3"/>
              </a:rPr>
              <a:t>https://www.ahrq.gov/antibiotic-use/long-term-care/improve/discuss-family.html</a:t>
            </a:r>
            <a:endParaRPr lang="en-US" sz="2000" dirty="0"/>
          </a:p>
          <a:p>
            <a:pPr lvl="1"/>
            <a:endParaRPr lang="en-US" dirty="0"/>
          </a:p>
        </p:txBody>
      </p:sp>
      <p:pic>
        <p:nvPicPr>
          <p:cNvPr id="4" name="Picture 3" descr="A picture containing text&#10;&#10;Description automatically generated">
            <a:extLst>
              <a:ext uri="{FF2B5EF4-FFF2-40B4-BE49-F238E27FC236}">
                <a16:creationId xmlns:a16="http://schemas.microsoft.com/office/drawing/2014/main" id="{69AFA467-DB00-33B5-F1F8-848FE1E0D1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200" y="6235154"/>
            <a:ext cx="2076153" cy="622846"/>
          </a:xfrm>
          <a:prstGeom prst="rect">
            <a:avLst/>
          </a:prstGeom>
        </p:spPr>
      </p:pic>
      <p:pic>
        <p:nvPicPr>
          <p:cNvPr id="11" name="Picture 10">
            <a:extLst>
              <a:ext uri="{FF2B5EF4-FFF2-40B4-BE49-F238E27FC236}">
                <a16:creationId xmlns:a16="http://schemas.microsoft.com/office/drawing/2014/main" id="{F6251D73-6681-818B-341B-E5397DBE797C}"/>
              </a:ext>
            </a:extLst>
          </p:cNvPr>
          <p:cNvPicPr>
            <a:picLocks noChangeAspect="1"/>
          </p:cNvPicPr>
          <p:nvPr/>
        </p:nvPicPr>
        <p:blipFill>
          <a:blip r:embed="rId5"/>
          <a:stretch>
            <a:fillRect/>
          </a:stretch>
        </p:blipFill>
        <p:spPr>
          <a:xfrm>
            <a:off x="7970395" y="2654233"/>
            <a:ext cx="4218147" cy="18417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Content Placeholder 2" descr="A screenshot of a computer&#10;&#10;Description automatically generated">
            <a:extLst>
              <a:ext uri="{FF2B5EF4-FFF2-40B4-BE49-F238E27FC236}">
                <a16:creationId xmlns:a16="http://schemas.microsoft.com/office/drawing/2014/main" id="{AC6F7B61-9939-80FB-D9AE-2D8DFDCB3601}"/>
              </a:ext>
            </a:extLst>
          </p:cNvPr>
          <p:cNvPicPr>
            <a:picLocks noGrp="1" noChangeAspect="1"/>
          </p:cNvPicPr>
          <p:nvPr>
            <p:ph sz="quarter" idx="13"/>
          </p:nvPr>
        </p:nvPicPr>
        <p:blipFill>
          <a:blip r:embed="rId6"/>
          <a:stretch>
            <a:fillRect/>
          </a:stretch>
        </p:blipFill>
        <p:spPr>
          <a:xfrm>
            <a:off x="0" y="2488883"/>
            <a:ext cx="7835900" cy="4370168"/>
          </a:xfrm>
        </p:spPr>
      </p:pic>
      <p:sp>
        <p:nvSpPr>
          <p:cNvPr id="10" name="Arrow: Left-Up 9">
            <a:extLst>
              <a:ext uri="{FF2B5EF4-FFF2-40B4-BE49-F238E27FC236}">
                <a16:creationId xmlns:a16="http://schemas.microsoft.com/office/drawing/2014/main" id="{70F9D92B-F5B0-5DE3-1F2E-CDA25268518F}"/>
              </a:ext>
            </a:extLst>
          </p:cNvPr>
          <p:cNvSpPr/>
          <p:nvPr/>
        </p:nvSpPr>
        <p:spPr>
          <a:xfrm>
            <a:off x="7841814" y="4545903"/>
            <a:ext cx="1263041" cy="981205"/>
          </a:xfrm>
          <a:prstGeom prst="lef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5349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E921A-4369-DE46-FD63-13EB9C5CC388}"/>
              </a:ext>
            </a:extLst>
          </p:cNvPr>
          <p:cNvSpPr>
            <a:spLocks noGrp="1"/>
          </p:cNvSpPr>
          <p:nvPr>
            <p:ph type="title"/>
          </p:nvPr>
        </p:nvSpPr>
        <p:spPr/>
        <p:txBody>
          <a:bodyPr/>
          <a:lstStyle/>
          <a:p>
            <a:r>
              <a:rPr lang="en-US" dirty="0"/>
              <a:t>Residents and families 1/2</a:t>
            </a:r>
          </a:p>
        </p:txBody>
      </p:sp>
      <p:sp>
        <p:nvSpPr>
          <p:cNvPr id="8" name="Content Placeholder 7">
            <a:extLst>
              <a:ext uri="{FF2B5EF4-FFF2-40B4-BE49-F238E27FC236}">
                <a16:creationId xmlns:a16="http://schemas.microsoft.com/office/drawing/2014/main" id="{767732FC-D85A-DD73-AD2E-774A66244057}"/>
              </a:ext>
            </a:extLst>
          </p:cNvPr>
          <p:cNvSpPr>
            <a:spLocks noGrp="1"/>
          </p:cNvSpPr>
          <p:nvPr>
            <p:ph sz="quarter" idx="13"/>
          </p:nvPr>
        </p:nvSpPr>
        <p:spPr>
          <a:xfrm>
            <a:off x="378864" y="1417638"/>
            <a:ext cx="2443849" cy="4611851"/>
          </a:xfrm>
        </p:spPr>
        <p:txBody>
          <a:bodyPr/>
          <a:lstStyle/>
          <a:p>
            <a:r>
              <a:rPr lang="en-US" dirty="0"/>
              <a:t> Disease-specific education</a:t>
            </a:r>
          </a:p>
          <a:p>
            <a:pPr marL="68580" indent="0">
              <a:buNone/>
            </a:pPr>
            <a:r>
              <a:rPr lang="en-US" sz="2000" dirty="0">
                <a:hlinkClick r:id="rId3"/>
              </a:rPr>
              <a:t>https://www.cdc.gov/antibiotic-use/common-illnesses.html</a:t>
            </a:r>
            <a:endParaRPr lang="en-US" sz="2000" dirty="0"/>
          </a:p>
          <a:p>
            <a:pPr marL="68580" indent="0">
              <a:buNone/>
            </a:pPr>
            <a:endParaRPr lang="en-US" sz="2000" dirty="0"/>
          </a:p>
          <a:p>
            <a:pPr marL="68580" indent="0">
              <a:buNone/>
            </a:pPr>
            <a:endParaRPr lang="en-US" sz="2000" dirty="0"/>
          </a:p>
          <a:p>
            <a:pPr marL="68580" indent="0">
              <a:buNone/>
            </a:pPr>
            <a:endParaRPr lang="en-US" dirty="0"/>
          </a:p>
          <a:p>
            <a:pPr marL="68580" indent="0">
              <a:buNone/>
            </a:pPr>
            <a:endParaRPr lang="en-US" dirty="0"/>
          </a:p>
        </p:txBody>
      </p:sp>
      <p:pic>
        <p:nvPicPr>
          <p:cNvPr id="4" name="Picture 3" descr="A picture containing text&#10;&#10;Description automatically generated">
            <a:extLst>
              <a:ext uri="{FF2B5EF4-FFF2-40B4-BE49-F238E27FC236}">
                <a16:creationId xmlns:a16="http://schemas.microsoft.com/office/drawing/2014/main" id="{69AFA467-DB00-33B5-F1F8-848FE1E0D1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200" y="6235154"/>
            <a:ext cx="2076153" cy="622846"/>
          </a:xfrm>
          <a:prstGeom prst="rect">
            <a:avLst/>
          </a:prstGeom>
        </p:spPr>
      </p:pic>
      <p:pic>
        <p:nvPicPr>
          <p:cNvPr id="5" name="Picture 4">
            <a:extLst>
              <a:ext uri="{FF2B5EF4-FFF2-40B4-BE49-F238E27FC236}">
                <a16:creationId xmlns:a16="http://schemas.microsoft.com/office/drawing/2014/main" id="{DEDD4B9A-BC1C-E353-B6F6-B11BEC87F772}"/>
              </a:ext>
            </a:extLst>
          </p:cNvPr>
          <p:cNvPicPr>
            <a:picLocks noChangeAspect="1"/>
          </p:cNvPicPr>
          <p:nvPr/>
        </p:nvPicPr>
        <p:blipFill rotWithShape="1">
          <a:blip r:embed="rId5"/>
          <a:srcRect b="8161"/>
          <a:stretch/>
        </p:blipFill>
        <p:spPr>
          <a:xfrm>
            <a:off x="3148022" y="1377881"/>
            <a:ext cx="7313160" cy="5480119"/>
          </a:xfrm>
          <a:prstGeom prst="rect">
            <a:avLst/>
          </a:prstGeom>
        </p:spPr>
      </p:pic>
    </p:spTree>
    <p:extLst>
      <p:ext uri="{BB962C8B-B14F-4D97-AF65-F5344CB8AC3E}">
        <p14:creationId xmlns:p14="http://schemas.microsoft.com/office/powerpoint/2010/main" val="3883352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E921A-4369-DE46-FD63-13EB9C5CC388}"/>
              </a:ext>
            </a:extLst>
          </p:cNvPr>
          <p:cNvSpPr>
            <a:spLocks noGrp="1"/>
          </p:cNvSpPr>
          <p:nvPr>
            <p:ph type="title"/>
          </p:nvPr>
        </p:nvSpPr>
        <p:spPr/>
        <p:txBody>
          <a:bodyPr/>
          <a:lstStyle/>
          <a:p>
            <a:r>
              <a:rPr lang="en-US" dirty="0"/>
              <a:t>Residents and families 2/2</a:t>
            </a:r>
          </a:p>
        </p:txBody>
      </p:sp>
      <p:sp>
        <p:nvSpPr>
          <p:cNvPr id="9" name="Content Placeholder 8">
            <a:extLst>
              <a:ext uri="{FF2B5EF4-FFF2-40B4-BE49-F238E27FC236}">
                <a16:creationId xmlns:a16="http://schemas.microsoft.com/office/drawing/2014/main" id="{417FE306-FADD-5705-5D05-FA09BB417504}"/>
              </a:ext>
            </a:extLst>
          </p:cNvPr>
          <p:cNvSpPr>
            <a:spLocks noGrp="1"/>
          </p:cNvSpPr>
          <p:nvPr>
            <p:ph sz="quarter" idx="14"/>
          </p:nvPr>
        </p:nvSpPr>
        <p:spPr>
          <a:xfrm>
            <a:off x="914401" y="1417638"/>
            <a:ext cx="10668000" cy="4611851"/>
          </a:xfrm>
        </p:spPr>
        <p:txBody>
          <a:bodyPr/>
          <a:lstStyle/>
          <a:p>
            <a:r>
              <a:rPr lang="en-US" dirty="0"/>
              <a:t>CDC Antibiotic harm education </a:t>
            </a:r>
            <a:r>
              <a:rPr lang="en-US" dirty="0">
                <a:hlinkClick r:id="rId3"/>
              </a:rPr>
              <a:t>https://www.cdc.gov/antibiotic-use/</a:t>
            </a:r>
            <a:endParaRPr lang="en-US" dirty="0"/>
          </a:p>
        </p:txBody>
      </p:sp>
      <p:pic>
        <p:nvPicPr>
          <p:cNvPr id="4" name="Picture 3" descr="A picture containing text&#10;&#10;Description automatically generated">
            <a:extLst>
              <a:ext uri="{FF2B5EF4-FFF2-40B4-BE49-F238E27FC236}">
                <a16:creationId xmlns:a16="http://schemas.microsoft.com/office/drawing/2014/main" id="{69AFA467-DB00-33B5-F1F8-848FE1E0D1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200" y="6235154"/>
            <a:ext cx="2076153" cy="622846"/>
          </a:xfrm>
          <a:prstGeom prst="rect">
            <a:avLst/>
          </a:prstGeom>
        </p:spPr>
      </p:pic>
      <p:pic>
        <p:nvPicPr>
          <p:cNvPr id="7" name="Picture 6">
            <a:extLst>
              <a:ext uri="{FF2B5EF4-FFF2-40B4-BE49-F238E27FC236}">
                <a16:creationId xmlns:a16="http://schemas.microsoft.com/office/drawing/2014/main" id="{33866BE9-8122-F20A-26D0-5BB97641AC31}"/>
              </a:ext>
            </a:extLst>
          </p:cNvPr>
          <p:cNvPicPr>
            <a:picLocks noChangeAspect="1"/>
          </p:cNvPicPr>
          <p:nvPr/>
        </p:nvPicPr>
        <p:blipFill>
          <a:blip r:embed="rId5"/>
          <a:stretch>
            <a:fillRect/>
          </a:stretch>
        </p:blipFill>
        <p:spPr>
          <a:xfrm>
            <a:off x="1485285" y="2048286"/>
            <a:ext cx="9221430" cy="4809714"/>
          </a:xfrm>
          <a:prstGeom prst="rect">
            <a:avLst/>
          </a:prstGeom>
        </p:spPr>
      </p:pic>
    </p:spTree>
    <p:extLst>
      <p:ext uri="{BB962C8B-B14F-4D97-AF65-F5344CB8AC3E}">
        <p14:creationId xmlns:p14="http://schemas.microsoft.com/office/powerpoint/2010/main" val="4029504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E921A-4369-DE46-FD63-13EB9C5CC388}"/>
              </a:ext>
            </a:extLst>
          </p:cNvPr>
          <p:cNvSpPr>
            <a:spLocks noGrp="1"/>
          </p:cNvSpPr>
          <p:nvPr>
            <p:ph type="title"/>
          </p:nvPr>
        </p:nvSpPr>
        <p:spPr/>
        <p:txBody>
          <a:bodyPr/>
          <a:lstStyle/>
          <a:p>
            <a:r>
              <a:rPr lang="en-US"/>
              <a:t>MEDICAL prescribers</a:t>
            </a:r>
          </a:p>
        </p:txBody>
      </p:sp>
      <p:sp>
        <p:nvSpPr>
          <p:cNvPr id="8" name="Content Placeholder 7">
            <a:extLst>
              <a:ext uri="{FF2B5EF4-FFF2-40B4-BE49-F238E27FC236}">
                <a16:creationId xmlns:a16="http://schemas.microsoft.com/office/drawing/2014/main" id="{767732FC-D85A-DD73-AD2E-774A66244057}"/>
              </a:ext>
            </a:extLst>
          </p:cNvPr>
          <p:cNvSpPr>
            <a:spLocks noGrp="1"/>
          </p:cNvSpPr>
          <p:nvPr>
            <p:ph sz="quarter" idx="13"/>
          </p:nvPr>
        </p:nvSpPr>
        <p:spPr>
          <a:xfrm>
            <a:off x="203200" y="1536192"/>
            <a:ext cx="5422348" cy="4611851"/>
          </a:xfrm>
        </p:spPr>
        <p:txBody>
          <a:bodyPr>
            <a:noAutofit/>
          </a:bodyPr>
          <a:lstStyle/>
          <a:p>
            <a:r>
              <a:rPr lang="en-US" sz="2400" dirty="0"/>
              <a:t> Disease-specific education, with nine modules (free CME)</a:t>
            </a:r>
          </a:p>
          <a:p>
            <a:pPr marL="68580" indent="0">
              <a:buNone/>
            </a:pPr>
            <a:r>
              <a:rPr lang="en-US" sz="2000" dirty="0">
                <a:hlinkClick r:id="rId3"/>
              </a:rPr>
              <a:t>https://www.train.org/cdctrain/training_plan/3697</a:t>
            </a:r>
            <a:endParaRPr lang="en-US" sz="2000" dirty="0"/>
          </a:p>
          <a:p>
            <a:pPr marL="468630" lvl="1" indent="0">
              <a:buNone/>
            </a:pPr>
            <a:endParaRPr lang="en-US" sz="2400" dirty="0"/>
          </a:p>
          <a:p>
            <a:pPr marL="468630" lvl="1" indent="0">
              <a:buNone/>
            </a:pPr>
            <a:endParaRPr lang="en-US" sz="2400" dirty="0"/>
          </a:p>
          <a:p>
            <a:pPr lvl="1"/>
            <a:endParaRPr lang="en-US" sz="2400" dirty="0"/>
          </a:p>
          <a:p>
            <a:pPr marL="468630" lvl="1" indent="0">
              <a:buNone/>
            </a:pPr>
            <a:endParaRPr lang="en-US" sz="2400" dirty="0"/>
          </a:p>
          <a:p>
            <a:r>
              <a:rPr lang="en-US" sz="2400" dirty="0"/>
              <a:t>Pocket cards and one-pagers for healthcare providers</a:t>
            </a:r>
          </a:p>
          <a:p>
            <a:pPr marL="68580" indent="0">
              <a:buNone/>
            </a:pPr>
            <a:r>
              <a:rPr lang="en-US" sz="2000" dirty="0">
                <a:hlinkClick r:id="rId4"/>
              </a:rPr>
              <a:t>https://www.ahrq.gov/antibiotic-use/long-term-care/best-practices/posters.html</a:t>
            </a:r>
            <a:endParaRPr lang="en-US" sz="2000" dirty="0"/>
          </a:p>
          <a:p>
            <a:pPr marL="68580" indent="0">
              <a:buNone/>
            </a:pPr>
            <a:endParaRPr lang="en-US" sz="2400" dirty="0"/>
          </a:p>
        </p:txBody>
      </p:sp>
      <p:sp>
        <p:nvSpPr>
          <p:cNvPr id="9" name="Content Placeholder 8">
            <a:extLst>
              <a:ext uri="{FF2B5EF4-FFF2-40B4-BE49-F238E27FC236}">
                <a16:creationId xmlns:a16="http://schemas.microsoft.com/office/drawing/2014/main" id="{417FE306-FADD-5705-5D05-FA09BB417504}"/>
              </a:ext>
            </a:extLst>
          </p:cNvPr>
          <p:cNvSpPr>
            <a:spLocks noGrp="1"/>
          </p:cNvSpPr>
          <p:nvPr>
            <p:ph sz="quarter" idx="14"/>
          </p:nvPr>
        </p:nvSpPr>
        <p:spPr/>
        <p:txBody>
          <a:bodyPr vert="horz" lIns="0" tIns="45720" rIns="0" bIns="45720" rtlCol="0" anchor="t">
            <a:normAutofit/>
          </a:bodyPr>
          <a:lstStyle/>
          <a:p>
            <a:r>
              <a:rPr lang="en-US" sz="2400" dirty="0"/>
              <a:t>Tool Kit on antibiotic harm education</a:t>
            </a:r>
          </a:p>
          <a:p>
            <a:pPr marL="68580" indent="0">
              <a:buNone/>
            </a:pPr>
            <a:r>
              <a:rPr lang="en-US" sz="2000" dirty="0">
                <a:hlinkClick r:id="rId5"/>
              </a:rPr>
              <a:t>https://www.ahrq.gov/antibiotic-use/long-term-care/index.html</a:t>
            </a:r>
            <a:endParaRPr lang="en-US" sz="2000" dirty="0">
              <a:cs typeface="Calibri"/>
            </a:endParaRPr>
          </a:p>
          <a:p>
            <a:pPr marL="68580" indent="0">
              <a:buNone/>
            </a:pPr>
            <a:endParaRPr lang="en-US" dirty="0">
              <a:cs typeface="Calibri"/>
            </a:endParaRPr>
          </a:p>
          <a:p>
            <a:pPr marL="68580" indent="0">
              <a:buNone/>
            </a:pPr>
            <a:endParaRPr lang="en-US" dirty="0"/>
          </a:p>
          <a:p>
            <a:pPr marL="68580" indent="0">
              <a:buNone/>
            </a:pPr>
            <a:endParaRPr lang="en-US" dirty="0">
              <a:cs typeface="Calibri"/>
            </a:endParaRPr>
          </a:p>
        </p:txBody>
      </p:sp>
      <p:pic>
        <p:nvPicPr>
          <p:cNvPr id="4" name="Picture 3" descr="A picture containing text&#10;&#10;Description automatically generated">
            <a:extLst>
              <a:ext uri="{FF2B5EF4-FFF2-40B4-BE49-F238E27FC236}">
                <a16:creationId xmlns:a16="http://schemas.microsoft.com/office/drawing/2014/main" id="{69AFA467-DB00-33B5-F1F8-848FE1E0D1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3200" y="6235154"/>
            <a:ext cx="2076153" cy="622846"/>
          </a:xfrm>
          <a:prstGeom prst="rect">
            <a:avLst/>
          </a:prstGeom>
        </p:spPr>
      </p:pic>
      <p:pic>
        <p:nvPicPr>
          <p:cNvPr id="2050" name="Picture 2" descr="CDC Training on Antibiotic Stewardship">
            <a:extLst>
              <a:ext uri="{FF2B5EF4-FFF2-40B4-BE49-F238E27FC236}">
                <a16:creationId xmlns:a16="http://schemas.microsoft.com/office/drawing/2014/main" id="{A01FAF45-7F05-418D-EDF2-CBEB8B943CA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2493" y="2806431"/>
            <a:ext cx="1792487" cy="17924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BE5C5AA7-800F-11EC-8266-95DECD1A0E30}"/>
              </a:ext>
            </a:extLst>
          </p:cNvPr>
          <p:cNvPicPr>
            <a:picLocks noChangeAspect="1"/>
          </p:cNvPicPr>
          <p:nvPr/>
        </p:nvPicPr>
        <p:blipFill rotWithShape="1">
          <a:blip r:embed="rId8"/>
          <a:srcRect b="14078"/>
          <a:stretch/>
        </p:blipFill>
        <p:spPr>
          <a:xfrm>
            <a:off x="6096000" y="2892562"/>
            <a:ext cx="5964583" cy="2911890"/>
          </a:xfrm>
          <a:prstGeom prst="rect">
            <a:avLst/>
          </a:prstGeom>
        </p:spPr>
      </p:pic>
    </p:spTree>
    <p:extLst>
      <p:ext uri="{BB962C8B-B14F-4D97-AF65-F5344CB8AC3E}">
        <p14:creationId xmlns:p14="http://schemas.microsoft.com/office/powerpoint/2010/main" val="677211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A3DA0-6E73-74C2-16E1-64A079AB8563}"/>
              </a:ext>
            </a:extLst>
          </p:cNvPr>
          <p:cNvSpPr>
            <a:spLocks noGrp="1"/>
          </p:cNvSpPr>
          <p:nvPr>
            <p:ph type="title"/>
          </p:nvPr>
        </p:nvSpPr>
        <p:spPr>
          <a:xfrm>
            <a:off x="914400" y="1128713"/>
            <a:ext cx="10363200" cy="1362075"/>
          </a:xfrm>
        </p:spPr>
        <p:txBody>
          <a:bodyPr>
            <a:normAutofit fontScale="90000"/>
          </a:bodyPr>
          <a:lstStyle/>
          <a:p>
            <a:r>
              <a:rPr lang="en-US" b="0" cap="none"/>
              <a:t> </a:t>
            </a:r>
            <a:br>
              <a:rPr lang="en-US" b="0" cap="none"/>
            </a:br>
            <a:r>
              <a:rPr lang="en-US" cap="none"/>
              <a:t>Please type in the chat:</a:t>
            </a:r>
            <a:r>
              <a:rPr lang="en-US" b="0" cap="none"/>
              <a:t> </a:t>
            </a:r>
            <a:br>
              <a:rPr lang="en-US" b="0" cap="none"/>
            </a:br>
            <a:r>
              <a:rPr lang="en-US" b="0" cap="none"/>
              <a:t>One new educational intervention for antibiotic stewardship that you can potentially tackle in your nursing home.</a:t>
            </a:r>
            <a:br>
              <a:rPr lang="en-US" b="0" cap="none">
                <a:cs typeface="Calibri"/>
              </a:rPr>
            </a:br>
            <a:br>
              <a:rPr lang="en-US" b="0" cap="none"/>
            </a:br>
            <a:r>
              <a:rPr lang="en-US" b="0" cap="none">
                <a:cs typeface="Calibri"/>
              </a:rPr>
              <a:t> </a:t>
            </a:r>
            <a:endParaRPr lang="en-US" b="0" cap="none">
              <a:ea typeface="Calibri"/>
              <a:cs typeface="Calibri"/>
            </a:endParaRPr>
          </a:p>
        </p:txBody>
      </p:sp>
      <p:pic>
        <p:nvPicPr>
          <p:cNvPr id="4" name="Picture 3" descr="A picture containing text&#10;&#10;Description automatically generated">
            <a:extLst>
              <a:ext uri="{FF2B5EF4-FFF2-40B4-BE49-F238E27FC236}">
                <a16:creationId xmlns:a16="http://schemas.microsoft.com/office/drawing/2014/main" id="{844DBDAF-DC90-4AB3-A5A9-2A5BEFF649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 y="6235154"/>
            <a:ext cx="2076153" cy="622846"/>
          </a:xfrm>
          <a:prstGeom prst="rect">
            <a:avLst/>
          </a:prstGeom>
        </p:spPr>
      </p:pic>
    </p:spTree>
    <p:extLst>
      <p:ext uri="{BB962C8B-B14F-4D97-AF65-F5344CB8AC3E}">
        <p14:creationId xmlns:p14="http://schemas.microsoft.com/office/powerpoint/2010/main" val="59815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0B09CDC0-395D-9D1F-01B8-54059A5ED854}"/>
              </a:ext>
            </a:extLst>
          </p:cNvPr>
          <p:cNvSpPr txBox="1">
            <a:spLocks/>
          </p:cNvSpPr>
          <p:nvPr/>
        </p:nvSpPr>
        <p:spPr>
          <a:xfrm>
            <a:off x="557000" y="2268954"/>
            <a:ext cx="11077999" cy="1869054"/>
          </a:xfrm>
          <a:prstGeom prst="rect">
            <a:avLst/>
          </a:prstGeom>
        </p:spPr>
        <p:txBody>
          <a:bodyPr lIns="91440" tIns="45720" rIns="91440" bIns="45720" anchor="t"/>
          <a:lstStyle>
            <a:lvl1pPr algn="ctr" defTabSz="914400" rtl="0" eaLnBrk="1" latinLnBrk="0" hangingPunct="1">
              <a:spcBef>
                <a:spcPct val="0"/>
              </a:spcBef>
              <a:buNone/>
              <a:defRPr sz="3600" kern="1200" cap="all"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600"/>
              <a:t>Ask Why and ask 5: reliable Processes</a:t>
            </a:r>
          </a:p>
        </p:txBody>
      </p:sp>
    </p:spTree>
    <p:extLst>
      <p:ext uri="{BB962C8B-B14F-4D97-AF65-F5344CB8AC3E}">
        <p14:creationId xmlns:p14="http://schemas.microsoft.com/office/powerpoint/2010/main" val="2738616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ox with graphic of an IV drip"/>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6120" y="1342617"/>
            <a:ext cx="2086984" cy="5397906"/>
          </a:xfrm>
          <a:prstGeom prst="rect">
            <a:avLst/>
          </a:prstGeom>
        </p:spPr>
      </p:pic>
      <p:pic>
        <p:nvPicPr>
          <p:cNvPr id="10" name="Picture 9" descr="Box with graphic of a nurs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69482" y="1331565"/>
            <a:ext cx="2086984" cy="5397907"/>
          </a:xfrm>
          <a:prstGeom prst="rect">
            <a:avLst/>
          </a:prstGeom>
        </p:spPr>
      </p:pic>
      <p:pic>
        <p:nvPicPr>
          <p:cNvPr id="11" name="Picture 10" descr="Box with graphic of the medicine symbol"/>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51267" y="1331565"/>
            <a:ext cx="2027816" cy="5397906"/>
          </a:xfrm>
          <a:prstGeom prst="rect">
            <a:avLst/>
          </a:prstGeom>
        </p:spPr>
      </p:pic>
      <p:pic>
        <p:nvPicPr>
          <p:cNvPr id="12" name="Picture 11" descr="Box with graphic of an ambulance"/>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73883" y="1331566"/>
            <a:ext cx="2167666" cy="5303629"/>
          </a:xfrm>
          <a:prstGeom prst="rect">
            <a:avLst/>
          </a:prstGeom>
        </p:spPr>
      </p:pic>
      <p:sp>
        <p:nvSpPr>
          <p:cNvPr id="2" name="Content Placeholder 1"/>
          <p:cNvSpPr>
            <a:spLocks noGrp="1"/>
          </p:cNvSpPr>
          <p:nvPr>
            <p:ph idx="1"/>
          </p:nvPr>
        </p:nvSpPr>
        <p:spPr>
          <a:xfrm>
            <a:off x="1590002" y="1589592"/>
            <a:ext cx="2038614" cy="4881851"/>
          </a:xfrm>
        </p:spPr>
        <p:txBody>
          <a:bodyPr vert="horz" lIns="0" tIns="45720" rIns="0" bIns="45720" rtlCol="0" anchor="t">
            <a:normAutofit/>
          </a:bodyPr>
          <a:lstStyle/>
          <a:p>
            <a:pPr marL="0" indent="0" algn="ctr" defTabSz="332832">
              <a:buNone/>
            </a:pPr>
            <a:r>
              <a:rPr lang="en-US" sz="2000" b="1"/>
              <a:t>Clinical Event</a:t>
            </a:r>
          </a:p>
          <a:p>
            <a:pPr marL="0" indent="0" algn="ctr" defTabSz="332832">
              <a:buNone/>
            </a:pPr>
            <a:endParaRPr lang="en-US" sz="2118" b="1"/>
          </a:p>
          <a:p>
            <a:pPr marL="0" indent="0" algn="ctr" defTabSz="332832">
              <a:buNone/>
            </a:pPr>
            <a:endParaRPr lang="en-US" sz="2118" b="1">
              <a:latin typeface="18"/>
            </a:endParaRPr>
          </a:p>
          <a:p>
            <a:pPr marL="0" indent="0" algn="ctr" defTabSz="332832">
              <a:buNone/>
            </a:pPr>
            <a:r>
              <a:rPr lang="en-US" sz="1600">
                <a:latin typeface="+mj-lt"/>
              </a:rPr>
              <a:t>Son calls NH to report patient's "not herself". Wants to know if she has a UTI?</a:t>
            </a:r>
            <a:endParaRPr lang="en-US" sz="1600">
              <a:latin typeface="+mj-lt"/>
              <a:cs typeface="Calibri"/>
            </a:endParaRPr>
          </a:p>
          <a:p>
            <a:pPr marL="0" indent="0" algn="ctr">
              <a:lnSpc>
                <a:spcPct val="107000"/>
              </a:lnSpc>
              <a:buNone/>
            </a:pPr>
            <a:endParaRPr lang="en-US" sz="1600">
              <a:latin typeface="+mj-lt"/>
              <a:ea typeface="Calibri" panose="020F0502020204030204" pitchFamily="34" charset="0"/>
              <a:cs typeface="Times New Roman" panose="02020603050405020304" pitchFamily="18" charset="0"/>
            </a:endParaRPr>
          </a:p>
          <a:p>
            <a:pPr marL="0" indent="0" algn="ctr">
              <a:lnSpc>
                <a:spcPct val="107000"/>
              </a:lnSpc>
              <a:buNone/>
            </a:pPr>
            <a:endParaRPr lang="en-US" sz="1600">
              <a:latin typeface="+mj-lt"/>
              <a:ea typeface="Calibri" panose="020F0502020204030204" pitchFamily="34" charset="0"/>
              <a:cs typeface="Times New Roman" panose="02020603050405020304" pitchFamily="18" charset="0"/>
            </a:endParaRPr>
          </a:p>
          <a:p>
            <a:pPr marL="0" indent="0" algn="ctr">
              <a:lnSpc>
                <a:spcPct val="107000"/>
              </a:lnSpc>
              <a:buNone/>
            </a:pPr>
            <a:endParaRPr lang="en-US" sz="1600">
              <a:latin typeface="+mj-lt"/>
              <a:ea typeface="Calibri" panose="020F0502020204030204" pitchFamily="34" charset="0"/>
              <a:cs typeface="Times New Roman" panose="02020603050405020304" pitchFamily="18" charset="0"/>
            </a:endParaRPr>
          </a:p>
          <a:p>
            <a:pPr marL="0" indent="0" algn="ctr">
              <a:lnSpc>
                <a:spcPct val="107000"/>
              </a:lnSpc>
              <a:buNone/>
            </a:pPr>
            <a:r>
              <a:rPr lang="en-US" sz="1600">
                <a:solidFill>
                  <a:srgbClr val="BA4525"/>
                </a:solidFill>
                <a:latin typeface="+mj-lt"/>
                <a:ea typeface="Calibri" panose="020F0502020204030204" pitchFamily="34" charset="0"/>
                <a:cs typeface="Times New Roman"/>
              </a:rPr>
              <a:t>WHAT WOULD YOU DO?</a:t>
            </a:r>
          </a:p>
        </p:txBody>
      </p:sp>
      <p:sp>
        <p:nvSpPr>
          <p:cNvPr id="3" name="Content Placeholder 2"/>
          <p:cNvSpPr>
            <a:spLocks noGrp="1"/>
          </p:cNvSpPr>
          <p:nvPr>
            <p:ph idx="13"/>
          </p:nvPr>
        </p:nvSpPr>
        <p:spPr>
          <a:xfrm>
            <a:off x="3858400" y="1475220"/>
            <a:ext cx="1912172" cy="5016321"/>
          </a:xfrm>
        </p:spPr>
        <p:txBody>
          <a:bodyPr vert="horz" lIns="0" tIns="45720" rIns="0" bIns="45720" rtlCol="0" anchor="t">
            <a:normAutofit fontScale="70000" lnSpcReduction="20000"/>
          </a:bodyPr>
          <a:lstStyle/>
          <a:p>
            <a:pPr marL="0" indent="0" algn="ctr" defTabSz="332832">
              <a:buNone/>
            </a:pPr>
            <a:r>
              <a:rPr lang="en-US" sz="2600" b="1"/>
              <a:t>Evaluation by</a:t>
            </a:r>
          </a:p>
          <a:p>
            <a:pPr marL="0" indent="0" algn="ctr" defTabSz="332832">
              <a:buNone/>
            </a:pPr>
            <a:r>
              <a:rPr lang="en-US" sz="2600" b="1"/>
              <a:t>R.N. or M.D.</a:t>
            </a:r>
            <a:endParaRPr lang="en-US" sz="2600" b="1">
              <a:cs typeface="Calibri"/>
            </a:endParaRPr>
          </a:p>
          <a:p>
            <a:pPr marL="0" indent="0" algn="ctr" defTabSz="332832">
              <a:buNone/>
            </a:pPr>
            <a:endParaRPr lang="en-US" sz="1765" b="1"/>
          </a:p>
          <a:p>
            <a:pPr algn="ctr"/>
            <a:endParaRPr lang="en-US" sz="882"/>
          </a:p>
          <a:p>
            <a:pPr marL="0" indent="0" algn="ctr">
              <a:buNone/>
            </a:pPr>
            <a:endParaRPr lang="en-US" sz="1765"/>
          </a:p>
          <a:p>
            <a:pPr marL="0" indent="0" algn="ctr">
              <a:buNone/>
            </a:pPr>
            <a:endParaRPr lang="en-US" sz="1765"/>
          </a:p>
          <a:p>
            <a:pPr marL="0" indent="0" algn="ctr">
              <a:buNone/>
            </a:pPr>
            <a:r>
              <a:rPr lang="en-US" sz="2100"/>
              <a:t>RN evaluates resident. She is less talkative today. </a:t>
            </a:r>
          </a:p>
          <a:p>
            <a:pPr marL="0" indent="0" algn="ctr">
              <a:buNone/>
            </a:pPr>
            <a:r>
              <a:rPr lang="en-US" sz="2100"/>
              <a:t>No complaints of dysuria or urgency, no other symptoms suggestive of an infection. </a:t>
            </a:r>
          </a:p>
          <a:p>
            <a:pPr marL="0" indent="0" algn="ctr">
              <a:buNone/>
            </a:pPr>
            <a:r>
              <a:rPr lang="en-US" sz="2100"/>
              <a:t>Exam negative for fever, lung findings, or abdominal tenderness. Her urine is dark and cloudy.</a:t>
            </a:r>
            <a:endParaRPr lang="en-US" sz="2100">
              <a:cs typeface="Calibri"/>
            </a:endParaRPr>
          </a:p>
          <a:p>
            <a:pPr marL="0" indent="0" algn="ctr">
              <a:buNone/>
            </a:pPr>
            <a:endParaRPr lang="en-US" sz="2100">
              <a:solidFill>
                <a:srgbClr val="2A8197"/>
              </a:solidFill>
            </a:endParaRPr>
          </a:p>
          <a:p>
            <a:pPr marL="0" indent="0" algn="ctr">
              <a:lnSpc>
                <a:spcPct val="107000"/>
              </a:lnSpc>
              <a:buNone/>
            </a:pPr>
            <a:r>
              <a:rPr lang="en-US" sz="2100">
                <a:solidFill>
                  <a:srgbClr val="2A8197"/>
                </a:solidFill>
              </a:rPr>
              <a:t>WHAT WOULD YOU DO?</a:t>
            </a:r>
            <a:endParaRPr lang="en-US" sz="2100" b="1"/>
          </a:p>
        </p:txBody>
      </p:sp>
      <p:sp>
        <p:nvSpPr>
          <p:cNvPr id="6" name="Content Placeholder 5"/>
          <p:cNvSpPr>
            <a:spLocks noGrp="1"/>
          </p:cNvSpPr>
          <p:nvPr>
            <p:ph idx="15"/>
          </p:nvPr>
        </p:nvSpPr>
        <p:spPr>
          <a:xfrm>
            <a:off x="8077641" y="1674413"/>
            <a:ext cx="2163908" cy="4818997"/>
          </a:xfrm>
        </p:spPr>
        <p:txBody>
          <a:bodyPr vert="horz" lIns="0" tIns="45720" rIns="0" bIns="45720" rtlCol="0" anchor="t">
            <a:normAutofit/>
          </a:bodyPr>
          <a:lstStyle/>
          <a:p>
            <a:pPr marL="0" indent="0" algn="ctr">
              <a:buNone/>
            </a:pPr>
            <a:r>
              <a:rPr lang="en-US" sz="2000" b="1"/>
              <a:t>Outcome</a:t>
            </a:r>
          </a:p>
          <a:p>
            <a:pPr marL="0" indent="0" algn="ctr">
              <a:buNone/>
            </a:pPr>
            <a:endParaRPr lang="en-US" sz="1765" b="1"/>
          </a:p>
          <a:p>
            <a:pPr marL="0" indent="0" algn="ctr">
              <a:buNone/>
            </a:pPr>
            <a:endParaRPr lang="en-US" sz="1765"/>
          </a:p>
          <a:p>
            <a:pPr marL="0" indent="0" algn="ctr">
              <a:buNone/>
            </a:pPr>
            <a:endParaRPr lang="en-US" sz="1765"/>
          </a:p>
          <a:p>
            <a:pPr marL="0" indent="0" algn="ctr">
              <a:lnSpc>
                <a:spcPct val="107000"/>
              </a:lnSpc>
              <a:buNone/>
            </a:pPr>
            <a:r>
              <a:rPr lang="en-US" sz="1750">
                <a:solidFill>
                  <a:srgbClr val="515865"/>
                </a:solidFill>
              </a:rPr>
              <a:t>WHAT DO YOU WANT TO HAPPEN? WHAT DO YOU DO? </a:t>
            </a:r>
            <a:endParaRPr lang="en-US" sz="1750">
              <a:solidFill>
                <a:srgbClr val="515865"/>
              </a:solidFill>
              <a:cs typeface="Calibri"/>
            </a:endParaRPr>
          </a:p>
          <a:p>
            <a:pPr marL="0" indent="0" algn="ctr">
              <a:lnSpc>
                <a:spcPct val="107000"/>
              </a:lnSpc>
              <a:buNone/>
            </a:pPr>
            <a:r>
              <a:rPr lang="en-US" sz="1750">
                <a:solidFill>
                  <a:srgbClr val="515865"/>
                </a:solidFill>
                <a:cs typeface="Calibri"/>
              </a:rPr>
              <a:t>How should we educate our families? What's a good process for ASB education?</a:t>
            </a:r>
          </a:p>
          <a:p>
            <a:pPr marL="0" indent="0" algn="ctr">
              <a:buNone/>
            </a:pPr>
            <a:endParaRPr lang="en-US" sz="1765" b="1">
              <a:cs typeface="Calibri"/>
            </a:endParaRPr>
          </a:p>
        </p:txBody>
      </p:sp>
      <p:sp>
        <p:nvSpPr>
          <p:cNvPr id="15" name="Rectangle 14" descr="Box highlighting Pre-PRESCRIPTIVE&#10;stages"/>
          <p:cNvSpPr/>
          <p:nvPr/>
        </p:nvSpPr>
        <p:spPr>
          <a:xfrm>
            <a:off x="1576120" y="6493410"/>
            <a:ext cx="6399219" cy="24402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sp>
        <p:nvSpPr>
          <p:cNvPr id="18" name="Rectangle 17" descr="Box highlighting Post-PRESCRIPTIVE&#10;stage"/>
          <p:cNvSpPr/>
          <p:nvPr/>
        </p:nvSpPr>
        <p:spPr>
          <a:xfrm>
            <a:off x="8077642" y="6486917"/>
            <a:ext cx="2163909" cy="24255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bg1"/>
              </a:solidFill>
            </a:endParaRPr>
          </a:p>
        </p:txBody>
      </p:sp>
      <p:sp>
        <p:nvSpPr>
          <p:cNvPr id="35" name="Slide Number Placeholder 34"/>
          <p:cNvSpPr>
            <a:spLocks noGrp="1"/>
          </p:cNvSpPr>
          <p:nvPr>
            <p:ph type="sldNum" sz="quarter" idx="12"/>
          </p:nvPr>
        </p:nvSpPr>
        <p:spPr>
          <a:xfrm>
            <a:off x="9490442" y="7007102"/>
            <a:ext cx="430306" cy="365126"/>
          </a:xfrm>
        </p:spPr>
        <p:txBody>
          <a:bodyPr/>
          <a:lstStyle/>
          <a:p>
            <a:fld id="{993EEC8E-C5CF-40DF-832D-5BCB0E209B98}" type="slidenum">
              <a:rPr lang="en-US" smtClean="0"/>
              <a:t>16</a:t>
            </a:fld>
            <a:endParaRPr lang="en-US"/>
          </a:p>
        </p:txBody>
      </p:sp>
      <p:sp>
        <p:nvSpPr>
          <p:cNvPr id="14" name="Content Placeholder 13">
            <a:extLst>
              <a:ext uri="{FF2B5EF4-FFF2-40B4-BE49-F238E27FC236}">
                <a16:creationId xmlns:a16="http://schemas.microsoft.com/office/drawing/2014/main" id="{53E35E96-9789-C648-AA4A-FC571B0ABBC1}"/>
              </a:ext>
            </a:extLst>
          </p:cNvPr>
          <p:cNvSpPr>
            <a:spLocks noGrp="1"/>
          </p:cNvSpPr>
          <p:nvPr>
            <p:ph idx="14"/>
          </p:nvPr>
        </p:nvSpPr>
        <p:spPr>
          <a:xfrm>
            <a:off x="6042608" y="1345906"/>
            <a:ext cx="1883325" cy="5006533"/>
          </a:xfrm>
        </p:spPr>
        <p:txBody>
          <a:bodyPr vert="horz" lIns="0" tIns="45720" rIns="0" bIns="45720" rtlCol="0" anchor="t">
            <a:normAutofit fontScale="92500" lnSpcReduction="20000"/>
          </a:bodyPr>
          <a:lstStyle/>
          <a:p>
            <a:pPr marL="0" indent="0" algn="ctr">
              <a:buNone/>
            </a:pPr>
            <a:endParaRPr lang="en-US" sz="600" b="1"/>
          </a:p>
          <a:p>
            <a:pPr marL="0" indent="0" algn="ctr">
              <a:buNone/>
            </a:pPr>
            <a:r>
              <a:rPr lang="en-US" sz="2000" b="1"/>
              <a:t>Decision To Prescribe Antibiotic</a:t>
            </a:r>
            <a:endParaRPr lang="en-US" sz="2000" b="1">
              <a:cs typeface="Calibri"/>
            </a:endParaRPr>
          </a:p>
          <a:p>
            <a:pPr marL="0" indent="0" algn="ctr">
              <a:buNone/>
            </a:pPr>
            <a:endParaRPr lang="en-US" b="1">
              <a:solidFill>
                <a:schemeClr val="bg1"/>
              </a:solidFill>
            </a:endParaRPr>
          </a:p>
          <a:p>
            <a:pPr marL="0" indent="0" algn="ctr">
              <a:lnSpc>
                <a:spcPct val="107000"/>
              </a:lnSpc>
              <a:buNone/>
            </a:pPr>
            <a:r>
              <a:rPr lang="en-US" sz="1400"/>
              <a:t>Leading diagnosis is dehydration. The culture comes back with &gt;100k CFU of e. coli.  Nursing tries to tell the son that we will push oral hydration and monitor her closely for the next 72 hours. Son is angry about this news. MD also tries to explain we will consider IV fluids and asymptomatic bacteriuria but son says he's never heard of this.   </a:t>
            </a:r>
            <a:endParaRPr lang="en-US" sz="1400">
              <a:cs typeface="Calibri"/>
            </a:endParaRPr>
          </a:p>
          <a:p>
            <a:pPr marL="0" indent="0" algn="ctr">
              <a:lnSpc>
                <a:spcPct val="107000"/>
              </a:lnSpc>
              <a:buNone/>
            </a:pPr>
            <a:endParaRPr lang="en-US" sz="1600"/>
          </a:p>
          <a:p>
            <a:pPr marL="0" indent="0" algn="ctr">
              <a:lnSpc>
                <a:spcPct val="107000"/>
              </a:lnSpc>
              <a:buNone/>
            </a:pPr>
            <a:endParaRPr lang="en-US" sz="1600">
              <a:solidFill>
                <a:srgbClr val="000000"/>
              </a:solidFill>
            </a:endParaRPr>
          </a:p>
          <a:p>
            <a:pPr marL="0" indent="0" algn="ctr">
              <a:lnSpc>
                <a:spcPct val="107000"/>
              </a:lnSpc>
              <a:buNone/>
            </a:pPr>
            <a:r>
              <a:rPr lang="en-US" sz="1600">
                <a:solidFill>
                  <a:srgbClr val="AE1D21"/>
                </a:solidFill>
              </a:rPr>
              <a:t>WHAT WOULD YOU DO?</a:t>
            </a:r>
            <a:endParaRPr lang="en-US" sz="2100">
              <a:solidFill>
                <a:srgbClr val="AE1D21"/>
              </a:solidFill>
            </a:endParaRPr>
          </a:p>
          <a:p>
            <a:pPr marL="0" indent="0" algn="ctr">
              <a:buNone/>
            </a:pPr>
            <a:endParaRPr lang="en-US" sz="2100">
              <a:solidFill>
                <a:srgbClr val="AE1D21"/>
              </a:solidFill>
            </a:endParaRPr>
          </a:p>
        </p:txBody>
      </p:sp>
      <p:sp>
        <p:nvSpPr>
          <p:cNvPr id="5" name="Title 4"/>
          <p:cNvSpPr>
            <a:spLocks noGrp="1"/>
          </p:cNvSpPr>
          <p:nvPr>
            <p:ph type="title"/>
          </p:nvPr>
        </p:nvSpPr>
        <p:spPr>
          <a:xfrm>
            <a:off x="6414507" y="-13674"/>
            <a:ext cx="3906013" cy="6764968"/>
          </a:xfrm>
        </p:spPr>
        <p:txBody>
          <a:bodyPr anchor="t">
            <a:noAutofit/>
          </a:bodyPr>
          <a:lstStyle/>
          <a:p>
            <a:pPr algn="l"/>
            <a:r>
              <a:rPr lang="en-US" sz="3177"/>
              <a:t>Clinical case- from event to outcome</a:t>
            </a:r>
            <a:br>
              <a:rPr lang="en-US" sz="3177"/>
            </a:br>
            <a:br>
              <a:rPr lang="en-US" sz="3177"/>
            </a:br>
            <a:br>
              <a:rPr lang="en-US" sz="3177"/>
            </a:br>
            <a:br>
              <a:rPr lang="en-US" sz="3177"/>
            </a:br>
            <a:br>
              <a:rPr lang="en-US" sz="3177"/>
            </a:br>
            <a:br>
              <a:rPr lang="en-US" sz="3177"/>
            </a:br>
            <a:br>
              <a:rPr lang="en-US" sz="3177"/>
            </a:br>
            <a:br>
              <a:rPr lang="en-US" sz="3177"/>
            </a:br>
            <a:br>
              <a:rPr lang="en-US" sz="500"/>
            </a:br>
            <a:br>
              <a:rPr lang="en-US" sz="500"/>
            </a:br>
            <a:br>
              <a:rPr lang="en-US" sz="500"/>
            </a:br>
            <a:br>
              <a:rPr lang="en-US" sz="500"/>
            </a:br>
            <a:br>
              <a:rPr lang="en-US" sz="500"/>
            </a:br>
            <a:br>
              <a:rPr lang="en-US" sz="500"/>
            </a:br>
            <a:br>
              <a:rPr lang="en-US" sz="500"/>
            </a:br>
            <a:br>
              <a:rPr lang="en-US" sz="500"/>
            </a:br>
            <a:br>
              <a:rPr lang="en-US" sz="500"/>
            </a:br>
            <a:br>
              <a:rPr lang="en-US" sz="500"/>
            </a:br>
            <a:br>
              <a:rPr lang="en-US" sz="500"/>
            </a:br>
            <a:br>
              <a:rPr lang="en-US" sz="500"/>
            </a:br>
            <a:br>
              <a:rPr lang="en-US" sz="500"/>
            </a:br>
            <a:br>
              <a:rPr lang="en-US" sz="500"/>
            </a:br>
            <a:br>
              <a:rPr lang="en-US" sz="500"/>
            </a:br>
            <a:br>
              <a:rPr lang="en-US" sz="500"/>
            </a:br>
            <a:br>
              <a:rPr lang="en-US" sz="500"/>
            </a:br>
            <a:br>
              <a:rPr lang="en-US" sz="500"/>
            </a:br>
            <a:br>
              <a:rPr lang="en-US" sz="500"/>
            </a:br>
            <a:br>
              <a:rPr lang="en-US" sz="500"/>
            </a:br>
            <a:br>
              <a:rPr lang="en-US" sz="500"/>
            </a:br>
            <a:br>
              <a:rPr lang="en-US" sz="3177"/>
            </a:br>
            <a:r>
              <a:rPr lang="en-US" sz="1588" b="1"/>
              <a:t>Prescriptive	POST-Prescriptive</a:t>
            </a:r>
            <a:br>
              <a:rPr lang="en-US" sz="1588">
                <a:solidFill>
                  <a:schemeClr val="tx1"/>
                </a:solidFill>
              </a:rPr>
            </a:br>
            <a:r>
              <a:rPr lang="en-US" sz="1588" b="1">
                <a:solidFill>
                  <a:schemeClr val="tx1"/>
                </a:solidFill>
              </a:rPr>
              <a:t> 		</a:t>
            </a:r>
            <a:endParaRPr lang="en-US" sz="1235" b="1"/>
          </a:p>
        </p:txBody>
      </p:sp>
      <p:sp>
        <p:nvSpPr>
          <p:cNvPr id="4" name="TextBox 3">
            <a:extLst>
              <a:ext uri="{FF2B5EF4-FFF2-40B4-BE49-F238E27FC236}">
                <a16:creationId xmlns:a16="http://schemas.microsoft.com/office/drawing/2014/main" id="{05ABD7A8-3AA6-A15F-2990-B85FD8A29488}"/>
              </a:ext>
            </a:extLst>
          </p:cNvPr>
          <p:cNvSpPr txBox="1"/>
          <p:nvPr/>
        </p:nvSpPr>
        <p:spPr>
          <a:xfrm>
            <a:off x="189663" y="160397"/>
            <a:ext cx="5659913" cy="830997"/>
          </a:xfrm>
          <a:prstGeom prst="rect">
            <a:avLst/>
          </a:prstGeom>
          <a:noFill/>
        </p:spPr>
        <p:txBody>
          <a:bodyPr wrap="square" rtlCol="0">
            <a:spAutoFit/>
          </a:bodyPr>
          <a:lstStyle/>
          <a:p>
            <a:r>
              <a:rPr lang="en-US" sz="1600">
                <a:solidFill>
                  <a:schemeClr val="bg1"/>
                </a:solidFill>
              </a:rPr>
              <a:t>Mrs. Smith’s son is concerned his mother did not sound like herself on the phone. He is worried that his mother may have a UTI and needs an antibiotic. </a:t>
            </a:r>
          </a:p>
        </p:txBody>
      </p:sp>
    </p:spTree>
    <p:custDataLst>
      <p:tags r:id="rId1"/>
    </p:custDataLst>
    <p:extLst>
      <p:ext uri="{BB962C8B-B14F-4D97-AF65-F5344CB8AC3E}">
        <p14:creationId xmlns:p14="http://schemas.microsoft.com/office/powerpoint/2010/main" val="27646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
                                            <p:txEl>
                                              <p:pRg st="6" end="6"/>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p:bldP spid="6" grpId="0" build="p"/>
      <p:bldP spid="15" grpId="0" animBg="1"/>
      <p:bldP spid="18" grpId="0" animBg="1"/>
      <p:bldP spid="14" grpId="0" uiExpand="1" build="p"/>
      <p:bldP spid="5"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A2323-AFA0-4947-FE28-B7A815FEF804}"/>
              </a:ext>
            </a:extLst>
          </p:cNvPr>
          <p:cNvSpPr>
            <a:spLocks noGrp="1"/>
          </p:cNvSpPr>
          <p:nvPr>
            <p:ph type="title"/>
          </p:nvPr>
        </p:nvSpPr>
        <p:spPr/>
        <p:txBody>
          <a:bodyPr/>
          <a:lstStyle/>
          <a:p>
            <a:r>
              <a:rPr lang="en-US">
                <a:cs typeface="Calibri"/>
              </a:rPr>
              <a:t>Bridging the </a:t>
            </a:r>
            <a:r>
              <a:rPr lang="en-US" err="1">
                <a:cs typeface="Calibri"/>
              </a:rPr>
              <a:t>KNow</a:t>
            </a:r>
            <a:r>
              <a:rPr lang="en-US">
                <a:cs typeface="Calibri"/>
              </a:rPr>
              <a:t>-Do Gap</a:t>
            </a:r>
            <a:endParaRPr lang="en-US"/>
          </a:p>
        </p:txBody>
      </p:sp>
      <p:sp>
        <p:nvSpPr>
          <p:cNvPr id="3" name="Content Placeholder 2">
            <a:extLst>
              <a:ext uri="{FF2B5EF4-FFF2-40B4-BE49-F238E27FC236}">
                <a16:creationId xmlns:a16="http://schemas.microsoft.com/office/drawing/2014/main" id="{5E35A090-F954-6EDC-5C3B-8134A7003660}"/>
              </a:ext>
            </a:extLst>
          </p:cNvPr>
          <p:cNvSpPr>
            <a:spLocks noGrp="1"/>
          </p:cNvSpPr>
          <p:nvPr>
            <p:ph sz="quarter" idx="13"/>
          </p:nvPr>
        </p:nvSpPr>
        <p:spPr/>
        <p:txBody>
          <a:bodyPr vert="horz" lIns="0" tIns="45720" rIns="0" bIns="45720" rtlCol="0" anchor="t">
            <a:normAutofit/>
          </a:bodyPr>
          <a:lstStyle/>
          <a:p>
            <a:r>
              <a:rPr lang="en-US">
                <a:cs typeface="Calibri"/>
              </a:rPr>
              <a:t>We KNOW overuse of antibiotics:</a:t>
            </a:r>
          </a:p>
          <a:p>
            <a:pPr lvl="1"/>
            <a:r>
              <a:rPr lang="en-US">
                <a:cs typeface="Calibri"/>
              </a:rPr>
              <a:t>Can be harmful to the patient</a:t>
            </a:r>
            <a:endParaRPr lang="en-US">
              <a:ea typeface="Calibri"/>
              <a:cs typeface="Calibri"/>
            </a:endParaRPr>
          </a:p>
          <a:p>
            <a:pPr lvl="1"/>
            <a:r>
              <a:rPr lang="en-US">
                <a:cs typeface="Calibri"/>
              </a:rPr>
              <a:t>Can build resistance</a:t>
            </a:r>
          </a:p>
          <a:p>
            <a:pPr lvl="1"/>
            <a:r>
              <a:rPr lang="en-US" err="1">
                <a:cs typeface="Calibri"/>
              </a:rPr>
              <a:t>Unneccessary</a:t>
            </a:r>
            <a:r>
              <a:rPr lang="en-US">
                <a:cs typeface="Calibri"/>
              </a:rPr>
              <a:t> cost</a:t>
            </a:r>
            <a:endParaRPr lang="en-US">
              <a:ea typeface="Calibri"/>
              <a:cs typeface="Calibri"/>
            </a:endParaRPr>
          </a:p>
          <a:p>
            <a:pPr lvl="1"/>
            <a:r>
              <a:rPr lang="en-US">
                <a:cs typeface="Calibri"/>
              </a:rPr>
              <a:t>Are often prescribed due to "ease" or for liability purposes </a:t>
            </a:r>
          </a:p>
          <a:p>
            <a:pPr lvl="1"/>
            <a:endParaRPr lang="en-US">
              <a:cs typeface="Calibri"/>
            </a:endParaRPr>
          </a:p>
        </p:txBody>
      </p:sp>
      <p:sp>
        <p:nvSpPr>
          <p:cNvPr id="4" name="Content Placeholder 3">
            <a:extLst>
              <a:ext uri="{FF2B5EF4-FFF2-40B4-BE49-F238E27FC236}">
                <a16:creationId xmlns:a16="http://schemas.microsoft.com/office/drawing/2014/main" id="{F0EE20A1-C1EA-B41C-3F47-AE4A1C95549E}"/>
              </a:ext>
            </a:extLst>
          </p:cNvPr>
          <p:cNvSpPr>
            <a:spLocks noGrp="1"/>
          </p:cNvSpPr>
          <p:nvPr>
            <p:ph sz="quarter" idx="14"/>
          </p:nvPr>
        </p:nvSpPr>
        <p:spPr/>
        <p:txBody>
          <a:bodyPr vert="horz" lIns="0" tIns="45720" rIns="0" bIns="45720" rtlCol="0" anchor="t">
            <a:normAutofit/>
          </a:bodyPr>
          <a:lstStyle/>
          <a:p>
            <a:r>
              <a:rPr lang="en-US">
                <a:cs typeface="Calibri"/>
              </a:rPr>
              <a:t>What we can DO to prevent inappropriate use: </a:t>
            </a:r>
          </a:p>
          <a:p>
            <a:pPr lvl="1"/>
            <a:r>
              <a:rPr lang="en-US">
                <a:cs typeface="Calibri"/>
              </a:rPr>
              <a:t>EDUCATION </a:t>
            </a:r>
          </a:p>
          <a:p>
            <a:pPr lvl="1"/>
            <a:r>
              <a:rPr lang="en-US">
                <a:cs typeface="Calibri"/>
              </a:rPr>
              <a:t>Conversation </a:t>
            </a:r>
          </a:p>
          <a:p>
            <a:pPr lvl="1"/>
            <a:r>
              <a:rPr lang="en-US">
                <a:cs typeface="Calibri"/>
              </a:rPr>
              <a:t>Direct Feedback </a:t>
            </a:r>
          </a:p>
        </p:txBody>
      </p:sp>
    </p:spTree>
    <p:extLst>
      <p:ext uri="{BB962C8B-B14F-4D97-AF65-F5344CB8AC3E}">
        <p14:creationId xmlns:p14="http://schemas.microsoft.com/office/powerpoint/2010/main" val="3026540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DA834F-156F-49CC-855A-5B9BFCCB6804}"/>
              </a:ext>
            </a:extLst>
          </p:cNvPr>
          <p:cNvSpPr/>
          <p:nvPr/>
        </p:nvSpPr>
        <p:spPr>
          <a:xfrm>
            <a:off x="8234919" y="1"/>
            <a:ext cx="3957080" cy="6858000"/>
          </a:xfrm>
          <a:prstGeom prst="rect">
            <a:avLst/>
          </a:prstGeom>
          <a:solidFill>
            <a:srgbClr val="FFFFFF">
              <a:lumMod val="9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3" name="TextBox 2">
            <a:extLst>
              <a:ext uri="{FF2B5EF4-FFF2-40B4-BE49-F238E27FC236}">
                <a16:creationId xmlns:a16="http://schemas.microsoft.com/office/drawing/2014/main" id="{8EE456A2-D319-4E8F-8A80-0AD41F8575B1}"/>
              </a:ext>
            </a:extLst>
          </p:cNvPr>
          <p:cNvSpPr txBox="1"/>
          <p:nvPr/>
        </p:nvSpPr>
        <p:spPr>
          <a:xfrm>
            <a:off x="8370540" y="360734"/>
            <a:ext cx="3808944" cy="2303195"/>
          </a:xfrm>
          <a:prstGeom prst="rect">
            <a:avLst/>
          </a:prstGeom>
          <a:noFill/>
        </p:spPr>
        <p:txBody>
          <a:bodyPr wrap="square" lIns="0" tIns="0" rIns="0" bIns="0" rtlCol="0">
            <a:spAutoFit/>
          </a:bodyPr>
          <a:lstStyle/>
          <a:p>
            <a:pPr marL="182880" indent="-182880">
              <a:spcBef>
                <a:spcPts val="200"/>
              </a:spcBef>
              <a:buFont typeface="+mj-lt"/>
              <a:buAutoNum type="arabicPeriod"/>
            </a:pPr>
            <a:r>
              <a:rPr lang="en-US" sz="1200" b="1" dirty="0">
                <a:solidFill>
                  <a:srgbClr val="357E8D"/>
                </a:solidFill>
                <a:latin typeface="Arial"/>
              </a:rPr>
              <a:t>Integrating working styles conversations into team norms</a:t>
            </a:r>
          </a:p>
          <a:p>
            <a:pPr marL="182880" indent="-182880">
              <a:spcBef>
                <a:spcPts val="200"/>
              </a:spcBef>
              <a:buFont typeface="+mj-lt"/>
              <a:buAutoNum type="arabicPeriod"/>
            </a:pPr>
            <a:r>
              <a:rPr lang="en-US" sz="1000" dirty="0">
                <a:solidFill>
                  <a:srgbClr val="357E8D"/>
                </a:solidFill>
                <a:latin typeface="Arial"/>
              </a:rPr>
              <a:t>Adoption of guidelines for individual and team behavior. Revisit at each quarterly working meeting</a:t>
            </a:r>
          </a:p>
          <a:p>
            <a:pPr marL="182880" indent="-182880">
              <a:spcBef>
                <a:spcPts val="200"/>
              </a:spcBef>
              <a:buFont typeface="+mj-lt"/>
              <a:buAutoNum type="arabicPeriod"/>
            </a:pPr>
            <a:r>
              <a:rPr lang="en-US" sz="1200" b="1" dirty="0">
                <a:solidFill>
                  <a:srgbClr val="357E8D"/>
                </a:solidFill>
                <a:latin typeface="Arial"/>
              </a:rPr>
              <a:t>Continuous feedback ingrained in how we do work (e.g., diff ways of giving feedback)</a:t>
            </a:r>
          </a:p>
          <a:p>
            <a:pPr marL="182880" indent="-182880">
              <a:spcBef>
                <a:spcPts val="200"/>
              </a:spcBef>
              <a:buFont typeface="+mj-lt"/>
              <a:buAutoNum type="arabicPeriod"/>
            </a:pPr>
            <a:r>
              <a:rPr lang="en-US" sz="1000" dirty="0">
                <a:solidFill>
                  <a:srgbClr val="357E8D"/>
                </a:solidFill>
                <a:latin typeface="Arial"/>
              </a:rPr>
              <a:t>Lead by example - leaders speak up if there’s an issue that concerns them</a:t>
            </a:r>
          </a:p>
          <a:p>
            <a:pPr marL="182880" indent="-182880">
              <a:spcBef>
                <a:spcPts val="200"/>
              </a:spcBef>
              <a:buFont typeface="+mj-lt"/>
              <a:buAutoNum type="arabicPeriod"/>
            </a:pPr>
            <a:r>
              <a:rPr lang="en-US" sz="1000" dirty="0">
                <a:solidFill>
                  <a:srgbClr val="357E8D"/>
                </a:solidFill>
                <a:latin typeface="Arial"/>
              </a:rPr>
              <a:t>Learn from examples of good and bad reactions/levels of support to identify patterns</a:t>
            </a:r>
          </a:p>
          <a:p>
            <a:pPr marL="182880" indent="-182880">
              <a:spcBef>
                <a:spcPts val="200"/>
              </a:spcBef>
              <a:buFont typeface="+mj-lt"/>
              <a:buAutoNum type="arabicPeriod"/>
            </a:pPr>
            <a:r>
              <a:rPr lang="en-US" sz="1000" dirty="0">
                <a:solidFill>
                  <a:srgbClr val="357E8D"/>
                </a:solidFill>
                <a:latin typeface="Arial"/>
              </a:rPr>
              <a:t>Understand the team’s desired leadership behaviors</a:t>
            </a:r>
          </a:p>
          <a:p>
            <a:pPr marL="182880" indent="-182880">
              <a:spcBef>
                <a:spcPts val="200"/>
              </a:spcBef>
              <a:buFont typeface="+mj-lt"/>
              <a:buAutoNum type="arabicPeriod"/>
            </a:pPr>
            <a:r>
              <a:rPr lang="en-US" sz="1000" dirty="0">
                <a:solidFill>
                  <a:srgbClr val="357E8D"/>
                </a:solidFill>
                <a:latin typeface="Arial"/>
              </a:rPr>
              <a:t>Reflection on how we could best live up to IHI values</a:t>
            </a:r>
          </a:p>
          <a:p>
            <a:pPr marL="182880" indent="-182880">
              <a:spcBef>
                <a:spcPts val="200"/>
              </a:spcBef>
              <a:buFont typeface="+mj-lt"/>
              <a:buAutoNum type="arabicPeriod"/>
            </a:pPr>
            <a:r>
              <a:rPr lang="en-US" sz="1000" dirty="0">
                <a:solidFill>
                  <a:srgbClr val="357E8D"/>
                </a:solidFill>
                <a:latin typeface="Arial"/>
              </a:rPr>
              <a:t>More conversation about the culture we want for our team</a:t>
            </a:r>
          </a:p>
        </p:txBody>
      </p:sp>
      <p:sp>
        <p:nvSpPr>
          <p:cNvPr id="4" name="TextBox 3">
            <a:extLst>
              <a:ext uri="{FF2B5EF4-FFF2-40B4-BE49-F238E27FC236}">
                <a16:creationId xmlns:a16="http://schemas.microsoft.com/office/drawing/2014/main" id="{060D1FC9-F252-42E2-A052-13255C83419A}"/>
              </a:ext>
            </a:extLst>
          </p:cNvPr>
          <p:cNvSpPr txBox="1"/>
          <p:nvPr/>
        </p:nvSpPr>
        <p:spPr>
          <a:xfrm>
            <a:off x="8365303" y="3053756"/>
            <a:ext cx="3814181" cy="1641475"/>
          </a:xfrm>
          <a:prstGeom prst="rect">
            <a:avLst/>
          </a:prstGeom>
          <a:noFill/>
        </p:spPr>
        <p:txBody>
          <a:bodyPr wrap="square" lIns="0" tIns="0" rIns="0" bIns="0" rtlCol="0">
            <a:spAutoFit/>
          </a:bodyPr>
          <a:lstStyle/>
          <a:p>
            <a:pPr marL="228600" indent="-228600">
              <a:spcBef>
                <a:spcPts val="200"/>
              </a:spcBef>
              <a:buFont typeface="+mj-lt"/>
              <a:buAutoNum type="arabicPeriod" startAt="9"/>
            </a:pPr>
            <a:r>
              <a:rPr lang="en-US" sz="1000" dirty="0">
                <a:solidFill>
                  <a:srgbClr val="777779"/>
                </a:solidFill>
                <a:latin typeface="Arial"/>
              </a:rPr>
              <a:t>Clarify roles, expectations, and scope to empower staff to take ownership of work/decisions</a:t>
            </a:r>
          </a:p>
          <a:p>
            <a:pPr marL="228600" indent="-228600">
              <a:spcBef>
                <a:spcPts val="200"/>
              </a:spcBef>
              <a:buFont typeface="+mj-lt"/>
              <a:buAutoNum type="arabicPeriod" startAt="9"/>
            </a:pPr>
            <a:r>
              <a:rPr lang="en-US" sz="1000" dirty="0">
                <a:solidFill>
                  <a:srgbClr val="777779"/>
                </a:solidFill>
                <a:latin typeface="Arial"/>
              </a:rPr>
              <a:t>Budget more time per project to build in the space to think (may result in less projects per person)</a:t>
            </a:r>
          </a:p>
          <a:p>
            <a:pPr marL="228600" indent="-228600">
              <a:spcBef>
                <a:spcPts val="200"/>
              </a:spcBef>
              <a:buFont typeface="+mj-lt"/>
              <a:buAutoNum type="arabicPeriod" startAt="9"/>
            </a:pPr>
            <a:r>
              <a:rPr lang="en-US" sz="1000" dirty="0">
                <a:solidFill>
                  <a:srgbClr val="777779"/>
                </a:solidFill>
                <a:latin typeface="Arial"/>
              </a:rPr>
              <a:t>Each meeting has a purpose and an agenda; if neither can be identified, cancel the meeting or send an email update</a:t>
            </a:r>
          </a:p>
          <a:p>
            <a:pPr marL="228600" indent="-228600">
              <a:spcBef>
                <a:spcPts val="200"/>
              </a:spcBef>
              <a:buFont typeface="+mj-lt"/>
              <a:buAutoNum type="arabicPeriod" startAt="9"/>
            </a:pPr>
            <a:r>
              <a:rPr lang="en-US" sz="1000" dirty="0">
                <a:solidFill>
                  <a:srgbClr val="777779"/>
                </a:solidFill>
                <a:latin typeface="Arial"/>
              </a:rPr>
              <a:t>Add a day, a week, or another increment to every deliverable completion date</a:t>
            </a:r>
          </a:p>
          <a:p>
            <a:pPr marL="228600" indent="-228600">
              <a:spcBef>
                <a:spcPts val="200"/>
              </a:spcBef>
              <a:buFont typeface="+mj-lt"/>
              <a:buAutoNum type="arabicPeriod" startAt="9"/>
            </a:pPr>
            <a:r>
              <a:rPr lang="en-US" sz="1000" dirty="0">
                <a:solidFill>
                  <a:srgbClr val="777779"/>
                </a:solidFill>
                <a:latin typeface="Arial"/>
              </a:rPr>
              <a:t>Block writing/thinking day that you work in your most productive environment </a:t>
            </a:r>
          </a:p>
        </p:txBody>
      </p:sp>
      <p:sp>
        <p:nvSpPr>
          <p:cNvPr id="5" name="TextBox 4">
            <a:extLst>
              <a:ext uri="{FF2B5EF4-FFF2-40B4-BE49-F238E27FC236}">
                <a16:creationId xmlns:a16="http://schemas.microsoft.com/office/drawing/2014/main" id="{6F04E08B-64AB-44EC-972E-895AFBE50721}"/>
              </a:ext>
            </a:extLst>
          </p:cNvPr>
          <p:cNvSpPr txBox="1"/>
          <p:nvPr/>
        </p:nvSpPr>
        <p:spPr>
          <a:xfrm>
            <a:off x="8365303" y="4972182"/>
            <a:ext cx="3826695" cy="1826141"/>
          </a:xfrm>
          <a:prstGeom prst="rect">
            <a:avLst/>
          </a:prstGeom>
          <a:noFill/>
        </p:spPr>
        <p:txBody>
          <a:bodyPr wrap="square" lIns="0" tIns="0" rIns="0" bIns="0" rtlCol="0" anchor="t">
            <a:spAutoFit/>
          </a:bodyPr>
          <a:lstStyle/>
          <a:p>
            <a:pPr marL="228600" indent="-228600">
              <a:spcBef>
                <a:spcPts val="200"/>
              </a:spcBef>
              <a:buFont typeface="+mj-lt"/>
              <a:buAutoNum type="arabicPeriod" startAt="14"/>
            </a:pPr>
            <a:r>
              <a:rPr lang="en-US" sz="1200" b="1" dirty="0">
                <a:solidFill>
                  <a:srgbClr val="455660"/>
                </a:solidFill>
                <a:latin typeface="Arial"/>
              </a:rPr>
              <a:t>RA working time - dedicated blocked time for Research Associates to engage each other in peer support</a:t>
            </a:r>
          </a:p>
          <a:p>
            <a:pPr marL="228600" indent="-228600">
              <a:spcBef>
                <a:spcPts val="200"/>
              </a:spcBef>
              <a:buFont typeface="+mj-lt"/>
              <a:buAutoNum type="arabicPeriod" startAt="14"/>
            </a:pPr>
            <a:r>
              <a:rPr lang="en-US" sz="1200" b="1" dirty="0">
                <a:solidFill>
                  <a:srgbClr val="455660"/>
                </a:solidFill>
                <a:latin typeface="Arial"/>
              </a:rPr>
              <a:t>Protected team time - “coffee breaks”, outings</a:t>
            </a:r>
          </a:p>
          <a:p>
            <a:pPr marL="228600" indent="-228600">
              <a:spcBef>
                <a:spcPts val="200"/>
              </a:spcBef>
              <a:buFont typeface="+mj-lt"/>
              <a:buAutoNum type="arabicPeriod" startAt="14"/>
            </a:pPr>
            <a:r>
              <a:rPr lang="en-US" sz="1200" b="1" dirty="0">
                <a:solidFill>
                  <a:srgbClr val="455660"/>
                </a:solidFill>
                <a:latin typeface="Arial"/>
              </a:rPr>
              <a:t>Get to know one another individually (Origin story? M4M?)</a:t>
            </a:r>
          </a:p>
          <a:p>
            <a:pPr marL="228600" indent="-228600">
              <a:spcBef>
                <a:spcPts val="200"/>
              </a:spcBef>
              <a:buFont typeface="+mj-lt"/>
              <a:buAutoNum type="arabicPeriod" startAt="14"/>
            </a:pPr>
            <a:r>
              <a:rPr lang="en-US" sz="1000" dirty="0">
                <a:solidFill>
                  <a:srgbClr val="455660"/>
                </a:solidFill>
                <a:latin typeface="Arial"/>
              </a:rPr>
              <a:t>Foster a culture of humility by sharing our failures and fumbles</a:t>
            </a:r>
          </a:p>
          <a:p>
            <a:pPr marL="228600" indent="-228600">
              <a:spcBef>
                <a:spcPts val="200"/>
              </a:spcBef>
              <a:buFont typeface="+mj-lt"/>
              <a:buAutoNum type="arabicPeriod" startAt="14"/>
            </a:pPr>
            <a:r>
              <a:rPr lang="en-US" sz="1000" dirty="0">
                <a:solidFill>
                  <a:srgbClr val="455660"/>
                </a:solidFill>
                <a:latin typeface="Arial"/>
              </a:rPr>
              <a:t>Transparent leadership communication (e.g., how projects are selected or get leadership support, selection for projects to become programs, invitation to leads call)</a:t>
            </a:r>
          </a:p>
        </p:txBody>
      </p:sp>
      <p:sp>
        <p:nvSpPr>
          <p:cNvPr id="6" name="TextBox 5">
            <a:extLst>
              <a:ext uri="{FF2B5EF4-FFF2-40B4-BE49-F238E27FC236}">
                <a16:creationId xmlns:a16="http://schemas.microsoft.com/office/drawing/2014/main" id="{D213C5B0-899D-4ED3-AF72-3C1DED458F9A}"/>
              </a:ext>
            </a:extLst>
          </p:cNvPr>
          <p:cNvSpPr txBox="1"/>
          <p:nvPr/>
        </p:nvSpPr>
        <p:spPr>
          <a:xfrm>
            <a:off x="8387401" y="160153"/>
            <a:ext cx="1186222" cy="169277"/>
          </a:xfrm>
          <a:prstGeom prst="rect">
            <a:avLst/>
          </a:prstGeom>
          <a:noFill/>
        </p:spPr>
        <p:txBody>
          <a:bodyPr wrap="none" lIns="0" tIns="0" rIns="0" bIns="0" rtlCol="0">
            <a:spAutoFit/>
          </a:bodyPr>
          <a:lstStyle/>
          <a:p>
            <a:r>
              <a:rPr lang="en-US" sz="1100" b="1" dirty="0">
                <a:solidFill>
                  <a:srgbClr val="357E8D"/>
                </a:solidFill>
                <a:latin typeface="Arial"/>
              </a:rPr>
              <a:t>Psychological Safety</a:t>
            </a:r>
          </a:p>
        </p:txBody>
      </p:sp>
      <p:sp>
        <p:nvSpPr>
          <p:cNvPr id="7" name="TextBox 6">
            <a:extLst>
              <a:ext uri="{FF2B5EF4-FFF2-40B4-BE49-F238E27FC236}">
                <a16:creationId xmlns:a16="http://schemas.microsoft.com/office/drawing/2014/main" id="{33FD6FDE-54E4-431D-8705-4737CE7DAA49}"/>
              </a:ext>
            </a:extLst>
          </p:cNvPr>
          <p:cNvSpPr txBox="1"/>
          <p:nvPr/>
        </p:nvSpPr>
        <p:spPr>
          <a:xfrm>
            <a:off x="8400225" y="2782612"/>
            <a:ext cx="1173398" cy="169277"/>
          </a:xfrm>
          <a:prstGeom prst="rect">
            <a:avLst/>
          </a:prstGeom>
          <a:noFill/>
        </p:spPr>
        <p:txBody>
          <a:bodyPr wrap="none" lIns="0" tIns="0" rIns="0" bIns="0" rtlCol="0">
            <a:spAutoFit/>
          </a:bodyPr>
          <a:lstStyle/>
          <a:p>
            <a:r>
              <a:rPr lang="en-US" sz="1100" b="1" dirty="0">
                <a:solidFill>
                  <a:srgbClr val="777779"/>
                </a:solidFill>
                <a:latin typeface="Arial"/>
              </a:rPr>
              <a:t>Choice &amp; Autonomy</a:t>
            </a:r>
          </a:p>
        </p:txBody>
      </p:sp>
      <p:sp>
        <p:nvSpPr>
          <p:cNvPr id="8" name="TextBox 7">
            <a:extLst>
              <a:ext uri="{FF2B5EF4-FFF2-40B4-BE49-F238E27FC236}">
                <a16:creationId xmlns:a16="http://schemas.microsoft.com/office/drawing/2014/main" id="{093D4491-9554-49DF-BE10-8B29606C4E12}"/>
              </a:ext>
            </a:extLst>
          </p:cNvPr>
          <p:cNvSpPr txBox="1"/>
          <p:nvPr/>
        </p:nvSpPr>
        <p:spPr>
          <a:xfrm>
            <a:off x="8400225" y="4749068"/>
            <a:ext cx="1535677" cy="169277"/>
          </a:xfrm>
          <a:prstGeom prst="rect">
            <a:avLst/>
          </a:prstGeom>
          <a:noFill/>
        </p:spPr>
        <p:txBody>
          <a:bodyPr wrap="none" lIns="0" tIns="0" rIns="0" bIns="0" rtlCol="0">
            <a:spAutoFit/>
          </a:bodyPr>
          <a:lstStyle/>
          <a:p>
            <a:r>
              <a:rPr lang="en-US" sz="1100" b="1" dirty="0">
                <a:solidFill>
                  <a:srgbClr val="455660"/>
                </a:solidFill>
                <a:latin typeface="Arial"/>
              </a:rPr>
              <a:t>Camaraderie &amp; Teamwork</a:t>
            </a:r>
          </a:p>
        </p:txBody>
      </p:sp>
      <p:sp>
        <p:nvSpPr>
          <p:cNvPr id="9" name="Rectangle 8">
            <a:extLst>
              <a:ext uri="{FF2B5EF4-FFF2-40B4-BE49-F238E27FC236}">
                <a16:creationId xmlns:a16="http://schemas.microsoft.com/office/drawing/2014/main" id="{70EDF5F6-FCA0-41CB-B0C6-943500EC6A31}"/>
              </a:ext>
            </a:extLst>
          </p:cNvPr>
          <p:cNvSpPr/>
          <p:nvPr/>
        </p:nvSpPr>
        <p:spPr>
          <a:xfrm>
            <a:off x="4200535" y="461291"/>
            <a:ext cx="3148288" cy="2847623"/>
          </a:xfrm>
          <a:prstGeom prst="rect">
            <a:avLst/>
          </a:prstGeom>
          <a:solidFill>
            <a:srgbClr val="FFFFFF">
              <a:lumMod val="9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0" name="Rectangle 9">
            <a:extLst>
              <a:ext uri="{FF2B5EF4-FFF2-40B4-BE49-F238E27FC236}">
                <a16:creationId xmlns:a16="http://schemas.microsoft.com/office/drawing/2014/main" id="{FF5B13C3-64C0-405E-8E53-2C7BB38FB591}"/>
              </a:ext>
            </a:extLst>
          </p:cNvPr>
          <p:cNvSpPr/>
          <p:nvPr/>
        </p:nvSpPr>
        <p:spPr>
          <a:xfrm>
            <a:off x="751590" y="461291"/>
            <a:ext cx="3148288" cy="2847623"/>
          </a:xfrm>
          <a:prstGeom prst="rect">
            <a:avLst/>
          </a:prstGeom>
          <a:solidFill>
            <a:srgbClr val="FFFFFF">
              <a:lumMod val="9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cxnSp>
        <p:nvCxnSpPr>
          <p:cNvPr id="11" name="Straight Connector 10">
            <a:extLst>
              <a:ext uri="{FF2B5EF4-FFF2-40B4-BE49-F238E27FC236}">
                <a16:creationId xmlns:a16="http://schemas.microsoft.com/office/drawing/2014/main" id="{45230D08-46D9-4A8C-B239-126175F82DF3}"/>
              </a:ext>
            </a:extLst>
          </p:cNvPr>
          <p:cNvCxnSpPr/>
          <p:nvPr/>
        </p:nvCxnSpPr>
        <p:spPr>
          <a:xfrm>
            <a:off x="4050207" y="457200"/>
            <a:ext cx="0" cy="5943600"/>
          </a:xfrm>
          <a:prstGeom prst="line">
            <a:avLst/>
          </a:prstGeom>
          <a:noFill/>
          <a:ln w="19050" cap="flat" cmpd="sng" algn="ctr">
            <a:solidFill>
              <a:srgbClr val="D8D8D8">
                <a:lumMod val="25000"/>
              </a:srgbClr>
            </a:solidFill>
            <a:prstDash val="solid"/>
            <a:headEnd type="triangle" w="med" len="med"/>
            <a:tailEnd type="triangle" w="med" len="med"/>
          </a:ln>
          <a:effectLst/>
        </p:spPr>
      </p:cxnSp>
      <p:cxnSp>
        <p:nvCxnSpPr>
          <p:cNvPr id="12" name="Straight Connector 11">
            <a:extLst>
              <a:ext uri="{FF2B5EF4-FFF2-40B4-BE49-F238E27FC236}">
                <a16:creationId xmlns:a16="http://schemas.microsoft.com/office/drawing/2014/main" id="{A60382FF-4A85-445C-9D48-47F9C140CBF5}"/>
              </a:ext>
            </a:extLst>
          </p:cNvPr>
          <p:cNvCxnSpPr>
            <a:cxnSpLocks/>
          </p:cNvCxnSpPr>
          <p:nvPr/>
        </p:nvCxnSpPr>
        <p:spPr>
          <a:xfrm flipH="1">
            <a:off x="621207" y="3429000"/>
            <a:ext cx="6858000" cy="0"/>
          </a:xfrm>
          <a:prstGeom prst="line">
            <a:avLst/>
          </a:prstGeom>
          <a:noFill/>
          <a:ln w="19050" cap="flat" cmpd="sng" algn="ctr">
            <a:solidFill>
              <a:srgbClr val="D8D8D8">
                <a:lumMod val="25000"/>
              </a:srgbClr>
            </a:solidFill>
            <a:prstDash val="solid"/>
            <a:headEnd type="triangle" w="med" len="med"/>
            <a:tailEnd type="triangle" w="med" len="med"/>
          </a:ln>
          <a:effectLst/>
        </p:spPr>
      </p:cxnSp>
      <p:sp>
        <p:nvSpPr>
          <p:cNvPr id="13" name="TextBox 12">
            <a:extLst>
              <a:ext uri="{FF2B5EF4-FFF2-40B4-BE49-F238E27FC236}">
                <a16:creationId xmlns:a16="http://schemas.microsoft.com/office/drawing/2014/main" id="{471A44E3-76EA-47B9-8039-43CC37B3CEFB}"/>
              </a:ext>
            </a:extLst>
          </p:cNvPr>
          <p:cNvSpPr txBox="1"/>
          <p:nvPr/>
        </p:nvSpPr>
        <p:spPr>
          <a:xfrm>
            <a:off x="3433854" y="152459"/>
            <a:ext cx="1232710" cy="246221"/>
          </a:xfrm>
          <a:prstGeom prst="rect">
            <a:avLst/>
          </a:prstGeom>
          <a:noFill/>
        </p:spPr>
        <p:txBody>
          <a:bodyPr wrap="none" lIns="0" tIns="0" rIns="0" bIns="0" rtlCol="0" anchor="t">
            <a:spAutoFit/>
          </a:bodyPr>
          <a:lstStyle/>
          <a:p>
            <a:pPr algn="ctr"/>
            <a:r>
              <a:rPr lang="en-US" sz="1600" b="1" dirty="0">
                <a:solidFill>
                  <a:srgbClr val="455660"/>
                </a:solidFill>
                <a:latin typeface="Arial"/>
              </a:rPr>
              <a:t> High Impact</a:t>
            </a:r>
          </a:p>
        </p:txBody>
      </p:sp>
      <p:sp>
        <p:nvSpPr>
          <p:cNvPr id="14" name="TextBox 13">
            <a:extLst>
              <a:ext uri="{FF2B5EF4-FFF2-40B4-BE49-F238E27FC236}">
                <a16:creationId xmlns:a16="http://schemas.microsoft.com/office/drawing/2014/main" id="{57499454-2CC5-4B6D-892A-53E2A33148BA}"/>
              </a:ext>
            </a:extLst>
          </p:cNvPr>
          <p:cNvSpPr txBox="1"/>
          <p:nvPr/>
        </p:nvSpPr>
        <p:spPr>
          <a:xfrm>
            <a:off x="29358" y="3174728"/>
            <a:ext cx="729367" cy="492443"/>
          </a:xfrm>
          <a:prstGeom prst="rect">
            <a:avLst/>
          </a:prstGeom>
          <a:noFill/>
        </p:spPr>
        <p:txBody>
          <a:bodyPr wrap="none" lIns="0" tIns="0" rIns="0" bIns="0" rtlCol="0">
            <a:spAutoFit/>
          </a:bodyPr>
          <a:lstStyle/>
          <a:p>
            <a:pPr algn="ctr"/>
            <a:r>
              <a:rPr lang="en-US" sz="1600" b="1" dirty="0">
                <a:solidFill>
                  <a:srgbClr val="455660"/>
                </a:solidFill>
                <a:latin typeface="Arial"/>
              </a:rPr>
              <a:t>Easy to</a:t>
            </a:r>
            <a:br>
              <a:rPr lang="en-US" sz="1600" b="1" dirty="0">
                <a:solidFill>
                  <a:srgbClr val="455660"/>
                </a:solidFill>
                <a:latin typeface="Arial"/>
              </a:rPr>
            </a:br>
            <a:r>
              <a:rPr lang="en-US" sz="1600" b="1" dirty="0">
                <a:solidFill>
                  <a:srgbClr val="455660"/>
                </a:solidFill>
                <a:latin typeface="Arial"/>
              </a:rPr>
              <a:t>Adopt</a:t>
            </a:r>
          </a:p>
        </p:txBody>
      </p:sp>
      <p:sp>
        <p:nvSpPr>
          <p:cNvPr id="15" name="TextBox 14">
            <a:extLst>
              <a:ext uri="{FF2B5EF4-FFF2-40B4-BE49-F238E27FC236}">
                <a16:creationId xmlns:a16="http://schemas.microsoft.com/office/drawing/2014/main" id="{5D3F7B93-5240-4DCB-88CC-B3F21BA8FA94}"/>
              </a:ext>
            </a:extLst>
          </p:cNvPr>
          <p:cNvSpPr txBox="1"/>
          <p:nvPr/>
        </p:nvSpPr>
        <p:spPr>
          <a:xfrm>
            <a:off x="7451582" y="3146872"/>
            <a:ext cx="718145" cy="492443"/>
          </a:xfrm>
          <a:prstGeom prst="rect">
            <a:avLst/>
          </a:prstGeom>
          <a:noFill/>
        </p:spPr>
        <p:txBody>
          <a:bodyPr wrap="none" lIns="0" tIns="0" rIns="0" bIns="0" rtlCol="0">
            <a:spAutoFit/>
          </a:bodyPr>
          <a:lstStyle/>
          <a:p>
            <a:pPr algn="ctr"/>
            <a:r>
              <a:rPr lang="en-US" sz="1600" b="1" dirty="0">
                <a:solidFill>
                  <a:srgbClr val="455660"/>
                </a:solidFill>
                <a:latin typeface="Arial"/>
              </a:rPr>
              <a:t>Hard to</a:t>
            </a:r>
            <a:br>
              <a:rPr lang="en-US" sz="1600" b="1" dirty="0">
                <a:solidFill>
                  <a:srgbClr val="455660"/>
                </a:solidFill>
                <a:latin typeface="Arial"/>
              </a:rPr>
            </a:br>
            <a:r>
              <a:rPr lang="en-US" sz="1600" b="1" dirty="0">
                <a:solidFill>
                  <a:srgbClr val="455660"/>
                </a:solidFill>
                <a:latin typeface="Arial"/>
              </a:rPr>
              <a:t>Adopt</a:t>
            </a:r>
          </a:p>
        </p:txBody>
      </p:sp>
      <p:sp>
        <p:nvSpPr>
          <p:cNvPr id="16" name="TextBox 15">
            <a:extLst>
              <a:ext uri="{FF2B5EF4-FFF2-40B4-BE49-F238E27FC236}">
                <a16:creationId xmlns:a16="http://schemas.microsoft.com/office/drawing/2014/main" id="{B6C06EB6-4439-4E0B-8586-5C73B1BA4FA1}"/>
              </a:ext>
            </a:extLst>
          </p:cNvPr>
          <p:cNvSpPr txBox="1"/>
          <p:nvPr/>
        </p:nvSpPr>
        <p:spPr>
          <a:xfrm>
            <a:off x="3485148" y="6436707"/>
            <a:ext cx="1130118" cy="246221"/>
          </a:xfrm>
          <a:prstGeom prst="rect">
            <a:avLst/>
          </a:prstGeom>
          <a:noFill/>
        </p:spPr>
        <p:txBody>
          <a:bodyPr wrap="none" lIns="0" tIns="0" rIns="0" bIns="0" rtlCol="0">
            <a:spAutoFit/>
          </a:bodyPr>
          <a:lstStyle/>
          <a:p>
            <a:pPr algn="ctr"/>
            <a:r>
              <a:rPr lang="en-US" sz="1600" b="1" dirty="0">
                <a:solidFill>
                  <a:srgbClr val="455660"/>
                </a:solidFill>
                <a:latin typeface="Arial"/>
              </a:rPr>
              <a:t>Low Impact</a:t>
            </a:r>
          </a:p>
        </p:txBody>
      </p:sp>
      <p:sp>
        <p:nvSpPr>
          <p:cNvPr id="17" name="TextBox 16">
            <a:extLst>
              <a:ext uri="{FF2B5EF4-FFF2-40B4-BE49-F238E27FC236}">
                <a16:creationId xmlns:a16="http://schemas.microsoft.com/office/drawing/2014/main" id="{EF04E377-1A51-44A5-8E88-AF636FB67D16}"/>
              </a:ext>
            </a:extLst>
          </p:cNvPr>
          <p:cNvSpPr txBox="1"/>
          <p:nvPr/>
        </p:nvSpPr>
        <p:spPr>
          <a:xfrm>
            <a:off x="2067628" y="1472127"/>
            <a:ext cx="78548" cy="184666"/>
          </a:xfrm>
          <a:prstGeom prst="rect">
            <a:avLst/>
          </a:prstGeom>
          <a:noFill/>
        </p:spPr>
        <p:txBody>
          <a:bodyPr wrap="none" lIns="0" tIns="0" rIns="0" bIns="0" rtlCol="0">
            <a:spAutoFit/>
          </a:bodyPr>
          <a:lstStyle/>
          <a:p>
            <a:r>
              <a:rPr lang="en-US" sz="1200" b="1">
                <a:solidFill>
                  <a:srgbClr val="357E8D"/>
                </a:solidFill>
                <a:latin typeface="Arial"/>
              </a:rPr>
              <a:t>1</a:t>
            </a:r>
          </a:p>
        </p:txBody>
      </p:sp>
      <p:sp>
        <p:nvSpPr>
          <p:cNvPr id="18" name="TextBox 17">
            <a:extLst>
              <a:ext uri="{FF2B5EF4-FFF2-40B4-BE49-F238E27FC236}">
                <a16:creationId xmlns:a16="http://schemas.microsoft.com/office/drawing/2014/main" id="{E53E935B-1B8F-460B-A99D-7ADC0E9E6DAA}"/>
              </a:ext>
            </a:extLst>
          </p:cNvPr>
          <p:cNvSpPr txBox="1"/>
          <p:nvPr/>
        </p:nvSpPr>
        <p:spPr>
          <a:xfrm>
            <a:off x="1411382" y="1879553"/>
            <a:ext cx="78548" cy="184666"/>
          </a:xfrm>
          <a:prstGeom prst="rect">
            <a:avLst/>
          </a:prstGeom>
          <a:noFill/>
        </p:spPr>
        <p:txBody>
          <a:bodyPr wrap="none" lIns="0" tIns="0" rIns="0" bIns="0" rtlCol="0">
            <a:spAutoFit/>
          </a:bodyPr>
          <a:lstStyle/>
          <a:p>
            <a:r>
              <a:rPr lang="en-US" sz="1200" b="1">
                <a:solidFill>
                  <a:srgbClr val="357E8D"/>
                </a:solidFill>
                <a:latin typeface="Arial"/>
              </a:rPr>
              <a:t>2</a:t>
            </a:r>
          </a:p>
        </p:txBody>
      </p:sp>
      <p:sp>
        <p:nvSpPr>
          <p:cNvPr id="19" name="TextBox 18">
            <a:extLst>
              <a:ext uri="{FF2B5EF4-FFF2-40B4-BE49-F238E27FC236}">
                <a16:creationId xmlns:a16="http://schemas.microsoft.com/office/drawing/2014/main" id="{1F4FCE9B-D6EC-430C-AE39-C4EB6B10FD39}"/>
              </a:ext>
            </a:extLst>
          </p:cNvPr>
          <p:cNvSpPr txBox="1"/>
          <p:nvPr/>
        </p:nvSpPr>
        <p:spPr>
          <a:xfrm>
            <a:off x="6971850" y="828676"/>
            <a:ext cx="78548" cy="184666"/>
          </a:xfrm>
          <a:prstGeom prst="rect">
            <a:avLst/>
          </a:prstGeom>
          <a:noFill/>
        </p:spPr>
        <p:txBody>
          <a:bodyPr wrap="none" lIns="0" tIns="0" rIns="0" bIns="0" rtlCol="0">
            <a:spAutoFit/>
          </a:bodyPr>
          <a:lstStyle/>
          <a:p>
            <a:r>
              <a:rPr lang="en-US" sz="1200" b="1">
                <a:solidFill>
                  <a:srgbClr val="357E8D"/>
                </a:solidFill>
                <a:latin typeface="Arial"/>
              </a:rPr>
              <a:t>3</a:t>
            </a:r>
          </a:p>
        </p:txBody>
      </p:sp>
      <p:sp>
        <p:nvSpPr>
          <p:cNvPr id="20" name="TextBox 19">
            <a:extLst>
              <a:ext uri="{FF2B5EF4-FFF2-40B4-BE49-F238E27FC236}">
                <a16:creationId xmlns:a16="http://schemas.microsoft.com/office/drawing/2014/main" id="{996DA4BE-8A64-4F35-9D40-66BD05088033}"/>
              </a:ext>
            </a:extLst>
          </p:cNvPr>
          <p:cNvSpPr txBox="1"/>
          <p:nvPr/>
        </p:nvSpPr>
        <p:spPr>
          <a:xfrm>
            <a:off x="3644556" y="828053"/>
            <a:ext cx="78548" cy="184666"/>
          </a:xfrm>
          <a:prstGeom prst="rect">
            <a:avLst/>
          </a:prstGeom>
          <a:noFill/>
        </p:spPr>
        <p:txBody>
          <a:bodyPr wrap="none" lIns="0" tIns="0" rIns="0" bIns="0" rtlCol="0">
            <a:spAutoFit/>
          </a:bodyPr>
          <a:lstStyle/>
          <a:p>
            <a:r>
              <a:rPr lang="en-US" sz="1200" b="1">
                <a:solidFill>
                  <a:srgbClr val="357E8D"/>
                </a:solidFill>
                <a:latin typeface="Arial"/>
              </a:rPr>
              <a:t>4</a:t>
            </a:r>
          </a:p>
        </p:txBody>
      </p:sp>
      <p:sp>
        <p:nvSpPr>
          <p:cNvPr id="21" name="TextBox 20">
            <a:extLst>
              <a:ext uri="{FF2B5EF4-FFF2-40B4-BE49-F238E27FC236}">
                <a16:creationId xmlns:a16="http://schemas.microsoft.com/office/drawing/2014/main" id="{88AA1B44-B108-4995-9754-1C94447F9F68}"/>
              </a:ext>
            </a:extLst>
          </p:cNvPr>
          <p:cNvSpPr txBox="1"/>
          <p:nvPr/>
        </p:nvSpPr>
        <p:spPr>
          <a:xfrm>
            <a:off x="1411382" y="828053"/>
            <a:ext cx="78548" cy="184666"/>
          </a:xfrm>
          <a:prstGeom prst="rect">
            <a:avLst/>
          </a:prstGeom>
          <a:noFill/>
        </p:spPr>
        <p:txBody>
          <a:bodyPr wrap="none" lIns="0" tIns="0" rIns="0" bIns="0" rtlCol="0">
            <a:spAutoFit/>
          </a:bodyPr>
          <a:lstStyle/>
          <a:p>
            <a:r>
              <a:rPr lang="en-US" sz="1200" b="1">
                <a:solidFill>
                  <a:srgbClr val="357E8D"/>
                </a:solidFill>
                <a:latin typeface="Arial"/>
              </a:rPr>
              <a:t>5</a:t>
            </a:r>
          </a:p>
        </p:txBody>
      </p:sp>
      <p:sp>
        <p:nvSpPr>
          <p:cNvPr id="22" name="TextBox 21">
            <a:extLst>
              <a:ext uri="{FF2B5EF4-FFF2-40B4-BE49-F238E27FC236}">
                <a16:creationId xmlns:a16="http://schemas.microsoft.com/office/drawing/2014/main" id="{BD4C3C1D-8E69-49BA-A0B6-CA58E5F4D1B1}"/>
              </a:ext>
            </a:extLst>
          </p:cNvPr>
          <p:cNvSpPr txBox="1"/>
          <p:nvPr/>
        </p:nvSpPr>
        <p:spPr>
          <a:xfrm>
            <a:off x="1411382" y="3039133"/>
            <a:ext cx="78548" cy="184666"/>
          </a:xfrm>
          <a:prstGeom prst="rect">
            <a:avLst/>
          </a:prstGeom>
          <a:noFill/>
        </p:spPr>
        <p:txBody>
          <a:bodyPr wrap="none" lIns="0" tIns="0" rIns="0" bIns="0" rtlCol="0">
            <a:spAutoFit/>
          </a:bodyPr>
          <a:lstStyle/>
          <a:p>
            <a:r>
              <a:rPr lang="en-US" sz="1200" b="1">
                <a:solidFill>
                  <a:srgbClr val="357E8D"/>
                </a:solidFill>
                <a:latin typeface="Arial"/>
              </a:rPr>
              <a:t>6</a:t>
            </a:r>
          </a:p>
        </p:txBody>
      </p:sp>
      <p:sp>
        <p:nvSpPr>
          <p:cNvPr id="23" name="TextBox 22">
            <a:extLst>
              <a:ext uri="{FF2B5EF4-FFF2-40B4-BE49-F238E27FC236}">
                <a16:creationId xmlns:a16="http://schemas.microsoft.com/office/drawing/2014/main" id="{880E3E88-E317-4578-8F74-35DBDECF5524}"/>
              </a:ext>
            </a:extLst>
          </p:cNvPr>
          <p:cNvSpPr txBox="1"/>
          <p:nvPr/>
        </p:nvSpPr>
        <p:spPr>
          <a:xfrm>
            <a:off x="1332834" y="3941020"/>
            <a:ext cx="78548" cy="184666"/>
          </a:xfrm>
          <a:prstGeom prst="rect">
            <a:avLst/>
          </a:prstGeom>
          <a:noFill/>
        </p:spPr>
        <p:txBody>
          <a:bodyPr wrap="none" lIns="0" tIns="0" rIns="0" bIns="0" rtlCol="0">
            <a:spAutoFit/>
          </a:bodyPr>
          <a:lstStyle/>
          <a:p>
            <a:r>
              <a:rPr lang="en-US" sz="1200" b="1">
                <a:solidFill>
                  <a:srgbClr val="357E8D"/>
                </a:solidFill>
                <a:latin typeface="Arial"/>
              </a:rPr>
              <a:t>7</a:t>
            </a:r>
          </a:p>
        </p:txBody>
      </p:sp>
      <p:sp>
        <p:nvSpPr>
          <p:cNvPr id="24" name="TextBox 23">
            <a:extLst>
              <a:ext uri="{FF2B5EF4-FFF2-40B4-BE49-F238E27FC236}">
                <a16:creationId xmlns:a16="http://schemas.microsoft.com/office/drawing/2014/main" id="{02B4B189-0697-47B3-B22D-0EC9221CB74D}"/>
              </a:ext>
            </a:extLst>
          </p:cNvPr>
          <p:cNvSpPr txBox="1"/>
          <p:nvPr/>
        </p:nvSpPr>
        <p:spPr>
          <a:xfrm>
            <a:off x="2301486" y="3689827"/>
            <a:ext cx="78548" cy="184666"/>
          </a:xfrm>
          <a:prstGeom prst="rect">
            <a:avLst/>
          </a:prstGeom>
          <a:noFill/>
        </p:spPr>
        <p:txBody>
          <a:bodyPr wrap="none" lIns="0" tIns="0" rIns="0" bIns="0" rtlCol="0">
            <a:spAutoFit/>
          </a:bodyPr>
          <a:lstStyle/>
          <a:p>
            <a:r>
              <a:rPr lang="en-US" sz="1200" b="1">
                <a:solidFill>
                  <a:srgbClr val="357E8D"/>
                </a:solidFill>
                <a:latin typeface="Arial"/>
              </a:rPr>
              <a:t>8</a:t>
            </a:r>
          </a:p>
        </p:txBody>
      </p:sp>
      <p:sp>
        <p:nvSpPr>
          <p:cNvPr id="25" name="TextBox 24">
            <a:extLst>
              <a:ext uri="{FF2B5EF4-FFF2-40B4-BE49-F238E27FC236}">
                <a16:creationId xmlns:a16="http://schemas.microsoft.com/office/drawing/2014/main" id="{C7BA5DFB-DAFD-4533-A9F4-8AF21E57954E}"/>
              </a:ext>
            </a:extLst>
          </p:cNvPr>
          <p:cNvSpPr txBox="1"/>
          <p:nvPr/>
        </p:nvSpPr>
        <p:spPr>
          <a:xfrm>
            <a:off x="6294958" y="3088813"/>
            <a:ext cx="78548" cy="184666"/>
          </a:xfrm>
          <a:prstGeom prst="rect">
            <a:avLst/>
          </a:prstGeom>
          <a:noFill/>
        </p:spPr>
        <p:txBody>
          <a:bodyPr wrap="none" lIns="0" tIns="0" rIns="0" bIns="0" rtlCol="0">
            <a:spAutoFit/>
          </a:bodyPr>
          <a:lstStyle/>
          <a:p>
            <a:r>
              <a:rPr lang="en-US" sz="1200" b="1">
                <a:solidFill>
                  <a:srgbClr val="777779"/>
                </a:solidFill>
                <a:latin typeface="Arial"/>
              </a:rPr>
              <a:t>9</a:t>
            </a:r>
          </a:p>
        </p:txBody>
      </p:sp>
      <p:sp>
        <p:nvSpPr>
          <p:cNvPr id="26" name="TextBox 25">
            <a:extLst>
              <a:ext uri="{FF2B5EF4-FFF2-40B4-BE49-F238E27FC236}">
                <a16:creationId xmlns:a16="http://schemas.microsoft.com/office/drawing/2014/main" id="{02CE26C9-C004-46BB-A0E8-8EFAEA192974}"/>
              </a:ext>
            </a:extLst>
          </p:cNvPr>
          <p:cNvSpPr txBox="1"/>
          <p:nvPr/>
        </p:nvSpPr>
        <p:spPr>
          <a:xfrm>
            <a:off x="6448379" y="697404"/>
            <a:ext cx="157094" cy="184666"/>
          </a:xfrm>
          <a:prstGeom prst="rect">
            <a:avLst/>
          </a:prstGeom>
          <a:noFill/>
        </p:spPr>
        <p:txBody>
          <a:bodyPr wrap="none" lIns="0" tIns="0" rIns="0" bIns="0" rtlCol="0">
            <a:spAutoFit/>
          </a:bodyPr>
          <a:lstStyle/>
          <a:p>
            <a:r>
              <a:rPr lang="en-US" sz="1200" b="1">
                <a:solidFill>
                  <a:srgbClr val="777779"/>
                </a:solidFill>
                <a:latin typeface="Arial"/>
              </a:rPr>
              <a:t>10</a:t>
            </a:r>
          </a:p>
        </p:txBody>
      </p:sp>
      <p:sp>
        <p:nvSpPr>
          <p:cNvPr id="27" name="TextBox 26">
            <a:extLst>
              <a:ext uri="{FF2B5EF4-FFF2-40B4-BE49-F238E27FC236}">
                <a16:creationId xmlns:a16="http://schemas.microsoft.com/office/drawing/2014/main" id="{0CDE6EA3-47FC-4125-A4C4-6811B300B738}"/>
              </a:ext>
            </a:extLst>
          </p:cNvPr>
          <p:cNvSpPr txBox="1"/>
          <p:nvPr/>
        </p:nvSpPr>
        <p:spPr>
          <a:xfrm>
            <a:off x="1967282" y="2364590"/>
            <a:ext cx="157094" cy="184666"/>
          </a:xfrm>
          <a:prstGeom prst="rect">
            <a:avLst/>
          </a:prstGeom>
          <a:noFill/>
        </p:spPr>
        <p:txBody>
          <a:bodyPr wrap="none" lIns="0" tIns="0" rIns="0" bIns="0" rtlCol="0">
            <a:spAutoFit/>
          </a:bodyPr>
          <a:lstStyle/>
          <a:p>
            <a:r>
              <a:rPr lang="en-US" sz="1200" b="1">
                <a:solidFill>
                  <a:srgbClr val="777779"/>
                </a:solidFill>
                <a:latin typeface="Arial"/>
              </a:rPr>
              <a:t>11</a:t>
            </a:r>
          </a:p>
        </p:txBody>
      </p:sp>
      <p:sp>
        <p:nvSpPr>
          <p:cNvPr id="28" name="TextBox 27">
            <a:extLst>
              <a:ext uri="{FF2B5EF4-FFF2-40B4-BE49-F238E27FC236}">
                <a16:creationId xmlns:a16="http://schemas.microsoft.com/office/drawing/2014/main" id="{657FC08E-46BF-483E-BF34-908368652FEC}"/>
              </a:ext>
            </a:extLst>
          </p:cNvPr>
          <p:cNvSpPr txBox="1"/>
          <p:nvPr/>
        </p:nvSpPr>
        <p:spPr>
          <a:xfrm>
            <a:off x="4755045" y="4433590"/>
            <a:ext cx="157094" cy="184666"/>
          </a:xfrm>
          <a:prstGeom prst="rect">
            <a:avLst/>
          </a:prstGeom>
          <a:noFill/>
        </p:spPr>
        <p:txBody>
          <a:bodyPr wrap="none" lIns="0" tIns="0" rIns="0" bIns="0" rtlCol="0">
            <a:spAutoFit/>
          </a:bodyPr>
          <a:lstStyle/>
          <a:p>
            <a:r>
              <a:rPr lang="en-US" sz="1200" b="1">
                <a:solidFill>
                  <a:srgbClr val="777779"/>
                </a:solidFill>
                <a:latin typeface="Arial"/>
              </a:rPr>
              <a:t>12</a:t>
            </a:r>
          </a:p>
        </p:txBody>
      </p:sp>
      <p:sp>
        <p:nvSpPr>
          <p:cNvPr id="29" name="TextBox 28">
            <a:extLst>
              <a:ext uri="{FF2B5EF4-FFF2-40B4-BE49-F238E27FC236}">
                <a16:creationId xmlns:a16="http://schemas.microsoft.com/office/drawing/2014/main" id="{C9744E0A-2300-49D2-AD83-823A152EBF91}"/>
              </a:ext>
            </a:extLst>
          </p:cNvPr>
          <p:cNvSpPr txBox="1"/>
          <p:nvPr/>
        </p:nvSpPr>
        <p:spPr>
          <a:xfrm>
            <a:off x="4412198" y="2173565"/>
            <a:ext cx="157094" cy="184666"/>
          </a:xfrm>
          <a:prstGeom prst="rect">
            <a:avLst/>
          </a:prstGeom>
          <a:noFill/>
        </p:spPr>
        <p:txBody>
          <a:bodyPr wrap="none" lIns="0" tIns="0" rIns="0" bIns="0" rtlCol="0">
            <a:spAutoFit/>
          </a:bodyPr>
          <a:lstStyle/>
          <a:p>
            <a:r>
              <a:rPr lang="en-US" sz="1200" b="1">
                <a:solidFill>
                  <a:srgbClr val="777779"/>
                </a:solidFill>
                <a:latin typeface="Arial"/>
              </a:rPr>
              <a:t>13</a:t>
            </a:r>
          </a:p>
        </p:txBody>
      </p:sp>
      <p:sp>
        <p:nvSpPr>
          <p:cNvPr id="30" name="TextBox 29">
            <a:extLst>
              <a:ext uri="{FF2B5EF4-FFF2-40B4-BE49-F238E27FC236}">
                <a16:creationId xmlns:a16="http://schemas.microsoft.com/office/drawing/2014/main" id="{211049A3-60AF-4723-B4C3-811DB1E854E1}"/>
              </a:ext>
            </a:extLst>
          </p:cNvPr>
          <p:cNvSpPr txBox="1"/>
          <p:nvPr/>
        </p:nvSpPr>
        <p:spPr>
          <a:xfrm>
            <a:off x="1472264" y="1419999"/>
            <a:ext cx="192427" cy="184666"/>
          </a:xfrm>
          <a:prstGeom prst="rect">
            <a:avLst/>
          </a:prstGeom>
          <a:noFill/>
        </p:spPr>
        <p:txBody>
          <a:bodyPr wrap="square" lIns="0" tIns="0" rIns="0" bIns="0" rtlCol="0">
            <a:spAutoFit/>
          </a:bodyPr>
          <a:lstStyle/>
          <a:p>
            <a:r>
              <a:rPr lang="en-US" sz="1200" b="1">
                <a:solidFill>
                  <a:srgbClr val="455660"/>
                </a:solidFill>
                <a:latin typeface="Arial"/>
              </a:rPr>
              <a:t>14</a:t>
            </a:r>
          </a:p>
        </p:txBody>
      </p:sp>
      <p:sp>
        <p:nvSpPr>
          <p:cNvPr id="31" name="TextBox 30">
            <a:extLst>
              <a:ext uri="{FF2B5EF4-FFF2-40B4-BE49-F238E27FC236}">
                <a16:creationId xmlns:a16="http://schemas.microsoft.com/office/drawing/2014/main" id="{E7F7C23D-4BBA-4D09-A651-B7788924DEE9}"/>
              </a:ext>
            </a:extLst>
          </p:cNvPr>
          <p:cNvSpPr txBox="1"/>
          <p:nvPr/>
        </p:nvSpPr>
        <p:spPr>
          <a:xfrm>
            <a:off x="2525194" y="3535995"/>
            <a:ext cx="157094" cy="184666"/>
          </a:xfrm>
          <a:prstGeom prst="rect">
            <a:avLst/>
          </a:prstGeom>
          <a:noFill/>
        </p:spPr>
        <p:txBody>
          <a:bodyPr wrap="none" lIns="0" tIns="0" rIns="0" bIns="0" rtlCol="0">
            <a:spAutoFit/>
          </a:bodyPr>
          <a:lstStyle/>
          <a:p>
            <a:r>
              <a:rPr lang="en-US" sz="1200" b="1">
                <a:solidFill>
                  <a:srgbClr val="455660"/>
                </a:solidFill>
                <a:latin typeface="Arial"/>
              </a:rPr>
              <a:t>15</a:t>
            </a:r>
          </a:p>
        </p:txBody>
      </p:sp>
      <p:sp>
        <p:nvSpPr>
          <p:cNvPr id="32" name="TextBox 31">
            <a:extLst>
              <a:ext uri="{FF2B5EF4-FFF2-40B4-BE49-F238E27FC236}">
                <a16:creationId xmlns:a16="http://schemas.microsoft.com/office/drawing/2014/main" id="{DB32ECA3-D16D-49D8-AB64-51D17D3A9F94}"/>
              </a:ext>
            </a:extLst>
          </p:cNvPr>
          <p:cNvSpPr txBox="1"/>
          <p:nvPr/>
        </p:nvSpPr>
        <p:spPr>
          <a:xfrm>
            <a:off x="1949808" y="697404"/>
            <a:ext cx="157094" cy="184666"/>
          </a:xfrm>
          <a:prstGeom prst="rect">
            <a:avLst/>
          </a:prstGeom>
          <a:noFill/>
        </p:spPr>
        <p:txBody>
          <a:bodyPr wrap="none" lIns="0" tIns="0" rIns="0" bIns="0" rtlCol="0">
            <a:spAutoFit/>
          </a:bodyPr>
          <a:lstStyle/>
          <a:p>
            <a:r>
              <a:rPr lang="en-US" sz="1200" b="1">
                <a:solidFill>
                  <a:srgbClr val="455660"/>
                </a:solidFill>
                <a:latin typeface="Arial"/>
              </a:rPr>
              <a:t>16</a:t>
            </a:r>
          </a:p>
        </p:txBody>
      </p:sp>
      <p:sp>
        <p:nvSpPr>
          <p:cNvPr id="33" name="TextBox 32">
            <a:extLst>
              <a:ext uri="{FF2B5EF4-FFF2-40B4-BE49-F238E27FC236}">
                <a16:creationId xmlns:a16="http://schemas.microsoft.com/office/drawing/2014/main" id="{5C4D442E-F1E5-49D6-8F00-11722B4F19B1}"/>
              </a:ext>
            </a:extLst>
          </p:cNvPr>
          <p:cNvSpPr txBox="1"/>
          <p:nvPr/>
        </p:nvSpPr>
        <p:spPr>
          <a:xfrm>
            <a:off x="2039401" y="3797682"/>
            <a:ext cx="157094" cy="184666"/>
          </a:xfrm>
          <a:prstGeom prst="rect">
            <a:avLst/>
          </a:prstGeom>
          <a:noFill/>
        </p:spPr>
        <p:txBody>
          <a:bodyPr wrap="none" lIns="0" tIns="0" rIns="0" bIns="0" rtlCol="0">
            <a:spAutoFit/>
          </a:bodyPr>
          <a:lstStyle/>
          <a:p>
            <a:r>
              <a:rPr lang="en-US" sz="1200" b="1">
                <a:solidFill>
                  <a:srgbClr val="455660"/>
                </a:solidFill>
                <a:latin typeface="Arial"/>
              </a:rPr>
              <a:t>18</a:t>
            </a:r>
          </a:p>
        </p:txBody>
      </p:sp>
      <p:sp>
        <p:nvSpPr>
          <p:cNvPr id="34" name="TextBox 33">
            <a:extLst>
              <a:ext uri="{FF2B5EF4-FFF2-40B4-BE49-F238E27FC236}">
                <a16:creationId xmlns:a16="http://schemas.microsoft.com/office/drawing/2014/main" id="{260F9644-AE79-458C-8659-70B376759D4E}"/>
              </a:ext>
            </a:extLst>
          </p:cNvPr>
          <p:cNvSpPr txBox="1"/>
          <p:nvPr/>
        </p:nvSpPr>
        <p:spPr>
          <a:xfrm>
            <a:off x="1767616" y="1792770"/>
            <a:ext cx="1117101" cy="246221"/>
          </a:xfrm>
          <a:prstGeom prst="rect">
            <a:avLst/>
          </a:prstGeom>
          <a:noFill/>
        </p:spPr>
        <p:txBody>
          <a:bodyPr wrap="none" lIns="0" tIns="0" rIns="0" bIns="0" rtlCol="0">
            <a:spAutoFit/>
          </a:bodyPr>
          <a:lstStyle/>
          <a:p>
            <a:pPr algn="ctr"/>
            <a:r>
              <a:rPr lang="en-US" sz="1600" b="1" dirty="0">
                <a:solidFill>
                  <a:srgbClr val="455660"/>
                </a:solidFill>
                <a:latin typeface="Arial"/>
              </a:rPr>
              <a:t>Quick Wins</a:t>
            </a:r>
          </a:p>
        </p:txBody>
      </p:sp>
      <p:sp>
        <p:nvSpPr>
          <p:cNvPr id="35" name="TextBox 34">
            <a:extLst>
              <a:ext uri="{FF2B5EF4-FFF2-40B4-BE49-F238E27FC236}">
                <a16:creationId xmlns:a16="http://schemas.microsoft.com/office/drawing/2014/main" id="{DF8CE98C-7699-485B-B359-C416D2A0CA34}"/>
              </a:ext>
            </a:extLst>
          </p:cNvPr>
          <p:cNvSpPr txBox="1"/>
          <p:nvPr/>
        </p:nvSpPr>
        <p:spPr>
          <a:xfrm>
            <a:off x="4436914" y="1787220"/>
            <a:ext cx="2672078" cy="246221"/>
          </a:xfrm>
          <a:prstGeom prst="rect">
            <a:avLst/>
          </a:prstGeom>
          <a:noFill/>
        </p:spPr>
        <p:txBody>
          <a:bodyPr wrap="none" lIns="0" tIns="0" rIns="0" bIns="0" rtlCol="0">
            <a:spAutoFit/>
          </a:bodyPr>
          <a:lstStyle/>
          <a:p>
            <a:pPr algn="ctr"/>
            <a:r>
              <a:rPr lang="en-US" sz="1600" b="1" dirty="0">
                <a:solidFill>
                  <a:srgbClr val="455660"/>
                </a:solidFill>
                <a:latin typeface="Arial"/>
              </a:rPr>
              <a:t>Transformational Initiatives</a:t>
            </a:r>
          </a:p>
        </p:txBody>
      </p:sp>
      <p:sp>
        <p:nvSpPr>
          <p:cNvPr id="36" name="TextBox 35">
            <a:extLst>
              <a:ext uri="{FF2B5EF4-FFF2-40B4-BE49-F238E27FC236}">
                <a16:creationId xmlns:a16="http://schemas.microsoft.com/office/drawing/2014/main" id="{D504EE4F-CE3E-4E80-B1D8-5561A244078F}"/>
              </a:ext>
            </a:extLst>
          </p:cNvPr>
          <p:cNvSpPr txBox="1"/>
          <p:nvPr/>
        </p:nvSpPr>
        <p:spPr>
          <a:xfrm>
            <a:off x="1419670" y="4989355"/>
            <a:ext cx="1812997" cy="246221"/>
          </a:xfrm>
          <a:prstGeom prst="rect">
            <a:avLst/>
          </a:prstGeom>
          <a:noFill/>
        </p:spPr>
        <p:txBody>
          <a:bodyPr wrap="none" lIns="0" tIns="0" rIns="0" bIns="0" rtlCol="0">
            <a:spAutoFit/>
          </a:bodyPr>
          <a:lstStyle/>
          <a:p>
            <a:pPr algn="ctr"/>
            <a:r>
              <a:rPr lang="en-US" sz="1600" b="1" dirty="0">
                <a:solidFill>
                  <a:srgbClr val="455660"/>
                </a:solidFill>
                <a:latin typeface="Arial"/>
              </a:rPr>
              <a:t>Low-Hanging Fruit</a:t>
            </a:r>
          </a:p>
        </p:txBody>
      </p:sp>
      <p:sp>
        <p:nvSpPr>
          <p:cNvPr id="37" name="TextBox 36">
            <a:extLst>
              <a:ext uri="{FF2B5EF4-FFF2-40B4-BE49-F238E27FC236}">
                <a16:creationId xmlns:a16="http://schemas.microsoft.com/office/drawing/2014/main" id="{60609DCF-81E9-4019-8153-C225020BB9A7}"/>
              </a:ext>
            </a:extLst>
          </p:cNvPr>
          <p:cNvSpPr txBox="1"/>
          <p:nvPr/>
        </p:nvSpPr>
        <p:spPr>
          <a:xfrm>
            <a:off x="4905790" y="4982081"/>
            <a:ext cx="1734321" cy="246221"/>
          </a:xfrm>
          <a:prstGeom prst="rect">
            <a:avLst/>
          </a:prstGeom>
          <a:noFill/>
        </p:spPr>
        <p:txBody>
          <a:bodyPr wrap="none" lIns="0" tIns="0" rIns="0" bIns="0" rtlCol="0">
            <a:spAutoFit/>
          </a:bodyPr>
          <a:lstStyle/>
          <a:p>
            <a:pPr algn="ctr"/>
            <a:r>
              <a:rPr lang="en-US" sz="1600" b="1" dirty="0">
                <a:solidFill>
                  <a:srgbClr val="455660"/>
                </a:solidFill>
                <a:latin typeface="Arial"/>
              </a:rPr>
              <a:t>Low-Value Efforts</a:t>
            </a:r>
          </a:p>
        </p:txBody>
      </p:sp>
      <p:sp>
        <p:nvSpPr>
          <p:cNvPr id="38" name="TextBox 37">
            <a:extLst>
              <a:ext uri="{FF2B5EF4-FFF2-40B4-BE49-F238E27FC236}">
                <a16:creationId xmlns:a16="http://schemas.microsoft.com/office/drawing/2014/main" id="{35C496D4-F7E8-47C7-841C-9E99868ADEC8}"/>
              </a:ext>
            </a:extLst>
          </p:cNvPr>
          <p:cNvSpPr txBox="1"/>
          <p:nvPr/>
        </p:nvSpPr>
        <p:spPr>
          <a:xfrm>
            <a:off x="3971660" y="2265898"/>
            <a:ext cx="157094" cy="184666"/>
          </a:xfrm>
          <a:prstGeom prst="rect">
            <a:avLst/>
          </a:prstGeom>
          <a:noFill/>
        </p:spPr>
        <p:txBody>
          <a:bodyPr wrap="none" lIns="0" tIns="0" rIns="0" bIns="0" rtlCol="0">
            <a:spAutoFit/>
          </a:bodyPr>
          <a:lstStyle/>
          <a:p>
            <a:r>
              <a:rPr lang="en-US" sz="1200" b="1">
                <a:solidFill>
                  <a:srgbClr val="455660"/>
                </a:solidFill>
                <a:latin typeface="Arial"/>
              </a:rPr>
              <a:t>17</a:t>
            </a:r>
          </a:p>
        </p:txBody>
      </p:sp>
      <p:sp>
        <p:nvSpPr>
          <p:cNvPr id="39" name="Oval 38">
            <a:extLst>
              <a:ext uri="{FF2B5EF4-FFF2-40B4-BE49-F238E27FC236}">
                <a16:creationId xmlns:a16="http://schemas.microsoft.com/office/drawing/2014/main" id="{DF39E45F-36CD-4E18-800B-7CA45A088E6C}"/>
              </a:ext>
            </a:extLst>
          </p:cNvPr>
          <p:cNvSpPr/>
          <p:nvPr/>
        </p:nvSpPr>
        <p:spPr>
          <a:xfrm>
            <a:off x="1918576" y="1387034"/>
            <a:ext cx="365760" cy="365760"/>
          </a:xfrm>
          <a:prstGeom prst="ellipse">
            <a:avLst/>
          </a:prstGeom>
          <a:noFill/>
          <a:ln w="25400" cap="flat" cmpd="sng" algn="ctr">
            <a:solidFill>
              <a:srgbClr val="009FC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40" name="Oval 39">
            <a:extLst>
              <a:ext uri="{FF2B5EF4-FFF2-40B4-BE49-F238E27FC236}">
                <a16:creationId xmlns:a16="http://schemas.microsoft.com/office/drawing/2014/main" id="{13CA7763-E90E-4051-9833-0F8F827B9B37}"/>
              </a:ext>
            </a:extLst>
          </p:cNvPr>
          <p:cNvSpPr/>
          <p:nvPr/>
        </p:nvSpPr>
        <p:spPr>
          <a:xfrm>
            <a:off x="1850135" y="603567"/>
            <a:ext cx="365760" cy="365760"/>
          </a:xfrm>
          <a:prstGeom prst="ellipse">
            <a:avLst/>
          </a:prstGeom>
          <a:noFill/>
          <a:ln w="25400" cap="flat" cmpd="sng" algn="ctr">
            <a:solidFill>
              <a:srgbClr val="009FC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41" name="Oval 40">
            <a:extLst>
              <a:ext uri="{FF2B5EF4-FFF2-40B4-BE49-F238E27FC236}">
                <a16:creationId xmlns:a16="http://schemas.microsoft.com/office/drawing/2014/main" id="{8A36347F-D0D6-4687-9DA8-2555A1B4DB02}"/>
              </a:ext>
            </a:extLst>
          </p:cNvPr>
          <p:cNvSpPr/>
          <p:nvPr/>
        </p:nvSpPr>
        <p:spPr>
          <a:xfrm>
            <a:off x="6828468" y="737506"/>
            <a:ext cx="365760" cy="365760"/>
          </a:xfrm>
          <a:prstGeom prst="ellipse">
            <a:avLst/>
          </a:prstGeom>
          <a:noFill/>
          <a:ln w="25400" cap="flat" cmpd="sng" algn="ctr">
            <a:solidFill>
              <a:srgbClr val="009FC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42" name="Oval 41">
            <a:extLst>
              <a:ext uri="{FF2B5EF4-FFF2-40B4-BE49-F238E27FC236}">
                <a16:creationId xmlns:a16="http://schemas.microsoft.com/office/drawing/2014/main" id="{089A4834-7AF8-4C26-B1AD-8AB8E18059CF}"/>
              </a:ext>
            </a:extLst>
          </p:cNvPr>
          <p:cNvSpPr/>
          <p:nvPr/>
        </p:nvSpPr>
        <p:spPr>
          <a:xfrm>
            <a:off x="1385597" y="1329452"/>
            <a:ext cx="365760" cy="365760"/>
          </a:xfrm>
          <a:prstGeom prst="ellipse">
            <a:avLst/>
          </a:prstGeom>
          <a:noFill/>
          <a:ln w="25400" cap="flat" cmpd="sng" algn="ctr">
            <a:solidFill>
              <a:srgbClr val="009FC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43" name="Oval 42">
            <a:extLst>
              <a:ext uri="{FF2B5EF4-FFF2-40B4-BE49-F238E27FC236}">
                <a16:creationId xmlns:a16="http://schemas.microsoft.com/office/drawing/2014/main" id="{43FEA26D-B365-44FC-A632-8B23B3A4A168}"/>
              </a:ext>
            </a:extLst>
          </p:cNvPr>
          <p:cNvSpPr/>
          <p:nvPr/>
        </p:nvSpPr>
        <p:spPr>
          <a:xfrm>
            <a:off x="2420861" y="3445448"/>
            <a:ext cx="365760" cy="365760"/>
          </a:xfrm>
          <a:prstGeom prst="ellipse">
            <a:avLst/>
          </a:prstGeom>
          <a:noFill/>
          <a:ln w="25400" cap="flat" cmpd="sng" algn="ctr">
            <a:solidFill>
              <a:srgbClr val="009FC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44" name="TextBox 43">
            <a:extLst>
              <a:ext uri="{FF2B5EF4-FFF2-40B4-BE49-F238E27FC236}">
                <a16:creationId xmlns:a16="http://schemas.microsoft.com/office/drawing/2014/main" id="{CFCB7D32-5633-4DF7-62F5-0ED5D9E59DBA}"/>
              </a:ext>
            </a:extLst>
          </p:cNvPr>
          <p:cNvSpPr txBox="1"/>
          <p:nvPr/>
        </p:nvSpPr>
        <p:spPr>
          <a:xfrm>
            <a:off x="98959" y="5512130"/>
            <a:ext cx="346703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cs typeface="Calibri"/>
              </a:rPr>
              <a:t>Nursing Communication Example of an Intervention Matrix</a:t>
            </a:r>
            <a:endParaRPr lang="en-US" sz="2400" dirty="0"/>
          </a:p>
        </p:txBody>
      </p:sp>
    </p:spTree>
    <p:extLst>
      <p:ext uri="{BB962C8B-B14F-4D97-AF65-F5344CB8AC3E}">
        <p14:creationId xmlns:p14="http://schemas.microsoft.com/office/powerpoint/2010/main" val="2716516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08893-4B47-76E7-37B4-52571E15FE39}"/>
              </a:ext>
            </a:extLst>
          </p:cNvPr>
          <p:cNvSpPr>
            <a:spLocks noGrp="1"/>
          </p:cNvSpPr>
          <p:nvPr>
            <p:ph type="title"/>
          </p:nvPr>
        </p:nvSpPr>
        <p:spPr>
          <a:xfrm>
            <a:off x="574583" y="521846"/>
            <a:ext cx="11042834" cy="1114491"/>
          </a:xfrm>
        </p:spPr>
        <p:txBody>
          <a:bodyPr>
            <a:normAutofit/>
          </a:bodyPr>
          <a:lstStyle/>
          <a:p>
            <a:r>
              <a:rPr lang="en-US" sz="4000">
                <a:latin typeface="Roboto Medium"/>
                <a:ea typeface="Roboto Medium"/>
                <a:cs typeface="Roboto Medium"/>
              </a:rPr>
              <a:t>Where to start?</a:t>
            </a:r>
            <a:r>
              <a:rPr lang="en-US">
                <a:latin typeface="Roboto Medium"/>
                <a:ea typeface="Roboto Medium"/>
                <a:cs typeface="Roboto Medium"/>
              </a:rPr>
              <a:t> </a:t>
            </a:r>
          </a:p>
        </p:txBody>
      </p:sp>
      <p:grpSp>
        <p:nvGrpSpPr>
          <p:cNvPr id="13" name="Group 12">
            <a:extLst>
              <a:ext uri="{FF2B5EF4-FFF2-40B4-BE49-F238E27FC236}">
                <a16:creationId xmlns:a16="http://schemas.microsoft.com/office/drawing/2014/main" id="{B85E4A09-C4E6-4A33-ECA5-A492D24F6400}"/>
              </a:ext>
            </a:extLst>
          </p:cNvPr>
          <p:cNvGrpSpPr/>
          <p:nvPr/>
        </p:nvGrpSpPr>
        <p:grpSpPr>
          <a:xfrm>
            <a:off x="2566056" y="1114615"/>
            <a:ext cx="7302930" cy="5460908"/>
            <a:chOff x="2744960" y="1107989"/>
            <a:chExt cx="7302930" cy="5460908"/>
          </a:xfrm>
        </p:grpSpPr>
        <p:grpSp>
          <p:nvGrpSpPr>
            <p:cNvPr id="7" name="Group 6">
              <a:extLst>
                <a:ext uri="{FF2B5EF4-FFF2-40B4-BE49-F238E27FC236}">
                  <a16:creationId xmlns:a16="http://schemas.microsoft.com/office/drawing/2014/main" id="{96C01519-B073-4325-0E42-A6674625F4E7}"/>
                </a:ext>
              </a:extLst>
            </p:cNvPr>
            <p:cNvGrpSpPr/>
            <p:nvPr/>
          </p:nvGrpSpPr>
          <p:grpSpPr>
            <a:xfrm>
              <a:off x="2744960" y="1107989"/>
              <a:ext cx="6838766" cy="5460908"/>
              <a:chOff x="2399363" y="837994"/>
              <a:chExt cx="6132301" cy="5887090"/>
            </a:xfrm>
          </p:grpSpPr>
          <p:sp>
            <p:nvSpPr>
              <p:cNvPr id="4" name="Rectangle 3">
                <a:extLst>
                  <a:ext uri="{FF2B5EF4-FFF2-40B4-BE49-F238E27FC236}">
                    <a16:creationId xmlns:a16="http://schemas.microsoft.com/office/drawing/2014/main" id="{8818C82F-FD3D-ED70-EE7F-1C2727D72CDD}"/>
                  </a:ext>
                </a:extLst>
              </p:cNvPr>
              <p:cNvSpPr/>
              <p:nvPr/>
            </p:nvSpPr>
            <p:spPr>
              <a:xfrm>
                <a:off x="3319101" y="6306690"/>
                <a:ext cx="5212563" cy="418394"/>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sym typeface="Wingdings" panose="05000000000000000000" pitchFamily="2" charset="2"/>
                  </a:rPr>
                  <a:t>Easy</a:t>
                </a:r>
                <a:r>
                  <a:rPr lang="en-US">
                    <a:solidFill>
                      <a:schemeClr val="tx1"/>
                    </a:solidFill>
                  </a:rPr>
                  <a:t> to Adopt</a:t>
                </a:r>
                <a:r>
                  <a:rPr lang="en-US">
                    <a:solidFill>
                      <a:schemeClr val="tx1"/>
                    </a:solidFill>
                    <a:sym typeface="Wingdings" panose="05000000000000000000" pitchFamily="2" charset="2"/>
                  </a:rPr>
                  <a:t>	Ease of Adoption	 Hard to Adopt</a:t>
                </a:r>
                <a:endParaRPr lang="en-US">
                  <a:solidFill>
                    <a:schemeClr val="tx1"/>
                  </a:solidFill>
                </a:endParaRPr>
              </a:p>
            </p:txBody>
          </p:sp>
          <p:sp>
            <p:nvSpPr>
              <p:cNvPr id="5" name="Rectangle 4">
                <a:extLst>
                  <a:ext uri="{FF2B5EF4-FFF2-40B4-BE49-F238E27FC236}">
                    <a16:creationId xmlns:a16="http://schemas.microsoft.com/office/drawing/2014/main" id="{D92C6254-CA2A-A947-AA87-69CEC31438FE}"/>
                  </a:ext>
                </a:extLst>
              </p:cNvPr>
              <p:cNvSpPr/>
              <p:nvPr/>
            </p:nvSpPr>
            <p:spPr>
              <a:xfrm rot="16200000">
                <a:off x="-401518" y="3638875"/>
                <a:ext cx="5870500" cy="268738"/>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Low Impact </a:t>
                </a:r>
                <a:r>
                  <a:rPr lang="en-US">
                    <a:solidFill>
                      <a:schemeClr val="tx1"/>
                    </a:solidFill>
                    <a:sym typeface="Wingdings" panose="05000000000000000000" pitchFamily="2" charset="2"/>
                  </a:rPr>
                  <a:t> Impact on Resident</a:t>
                </a:r>
                <a:r>
                  <a:rPr lang="en-US">
                    <a:solidFill>
                      <a:schemeClr val="tx1"/>
                    </a:solidFill>
                  </a:rPr>
                  <a:t> Care</a:t>
                </a:r>
                <a:r>
                  <a:rPr lang="en-US">
                    <a:solidFill>
                      <a:schemeClr val="tx1"/>
                    </a:solidFill>
                    <a:sym typeface="Wingdings" panose="05000000000000000000" pitchFamily="2" charset="2"/>
                  </a:rPr>
                  <a:t> High Impact</a:t>
                </a:r>
                <a:endParaRPr lang="en-US">
                  <a:solidFill>
                    <a:schemeClr val="tx1"/>
                  </a:solidFill>
                </a:endParaRPr>
              </a:p>
            </p:txBody>
          </p:sp>
        </p:grpSp>
        <p:grpSp>
          <p:nvGrpSpPr>
            <p:cNvPr id="12" name="Group 11">
              <a:extLst>
                <a:ext uri="{FF2B5EF4-FFF2-40B4-BE49-F238E27FC236}">
                  <a16:creationId xmlns:a16="http://schemas.microsoft.com/office/drawing/2014/main" id="{D89F5FF3-2F00-EAFC-AD41-651A46C2523E}"/>
                </a:ext>
              </a:extLst>
            </p:cNvPr>
            <p:cNvGrpSpPr/>
            <p:nvPr/>
          </p:nvGrpSpPr>
          <p:grpSpPr>
            <a:xfrm>
              <a:off x="3151542" y="1690688"/>
              <a:ext cx="6896348" cy="4341090"/>
              <a:chOff x="2490665" y="1394689"/>
              <a:chExt cx="6434816" cy="4341090"/>
            </a:xfrm>
            <a:solidFill>
              <a:schemeClr val="accent5"/>
            </a:solidFill>
          </p:grpSpPr>
          <p:sp>
            <p:nvSpPr>
              <p:cNvPr id="3" name="Rectangle: Rounded Corners 2">
                <a:extLst>
                  <a:ext uri="{FF2B5EF4-FFF2-40B4-BE49-F238E27FC236}">
                    <a16:creationId xmlns:a16="http://schemas.microsoft.com/office/drawing/2014/main" id="{F3BF0D2E-7957-C703-1ED5-A2E9E8822C0E}"/>
                  </a:ext>
                </a:extLst>
              </p:cNvPr>
              <p:cNvSpPr/>
              <p:nvPr/>
            </p:nvSpPr>
            <p:spPr>
              <a:xfrm>
                <a:off x="2490665" y="1394690"/>
                <a:ext cx="3217408" cy="2170545"/>
              </a:xfrm>
              <a:prstGeom prst="roundRect">
                <a:avLst/>
              </a:prstGeom>
              <a:grpFill/>
              <a:ln w="19050">
                <a:solidFill>
                  <a:srgbClr val="20ABC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endParaRPr lang="en-US" sz="1400">
                  <a:solidFill>
                    <a:schemeClr val="tx1"/>
                  </a:solidFill>
                </a:endParaRPr>
              </a:p>
            </p:txBody>
          </p:sp>
          <p:sp>
            <p:nvSpPr>
              <p:cNvPr id="8" name="Rectangle: Rounded Corners 7">
                <a:extLst>
                  <a:ext uri="{FF2B5EF4-FFF2-40B4-BE49-F238E27FC236}">
                    <a16:creationId xmlns:a16="http://schemas.microsoft.com/office/drawing/2014/main" id="{5389B6D3-E712-499E-C398-C38DD9A62C36}"/>
                  </a:ext>
                </a:extLst>
              </p:cNvPr>
              <p:cNvSpPr/>
              <p:nvPr/>
            </p:nvSpPr>
            <p:spPr>
              <a:xfrm>
                <a:off x="5708073" y="3546746"/>
                <a:ext cx="3217408" cy="2170545"/>
              </a:xfrm>
              <a:prstGeom prst="roundRect">
                <a:avLst/>
              </a:prstGeom>
              <a:grpFill/>
              <a:ln w="19050">
                <a:solidFill>
                  <a:srgbClr val="20ABC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b"/>
              <a:lstStyle/>
              <a:p>
                <a:endParaRPr lang="en-US" sz="1400">
                  <a:solidFill>
                    <a:schemeClr val="tx1"/>
                  </a:solidFill>
                  <a:ea typeface="Calibri"/>
                  <a:cs typeface="Calibri"/>
                </a:endParaRPr>
              </a:p>
              <a:p>
                <a:pPr marL="285750" indent="-285750">
                  <a:buFont typeface="Arial" panose="020B0604020202020204" pitchFamily="34" charset="0"/>
                  <a:buChar char="•"/>
                </a:pPr>
                <a:endParaRPr lang="en-US" sz="1400">
                  <a:solidFill>
                    <a:schemeClr val="tx1"/>
                  </a:solidFill>
                  <a:ea typeface="Calibri"/>
                  <a:cs typeface="Calibri"/>
                </a:endParaRPr>
              </a:p>
            </p:txBody>
          </p:sp>
          <p:sp>
            <p:nvSpPr>
              <p:cNvPr id="9" name="Rectangle: Rounded Corners 8">
                <a:extLst>
                  <a:ext uri="{FF2B5EF4-FFF2-40B4-BE49-F238E27FC236}">
                    <a16:creationId xmlns:a16="http://schemas.microsoft.com/office/drawing/2014/main" id="{3FAA650A-495D-001E-CEDD-F6CB5B6D0E14}"/>
                  </a:ext>
                </a:extLst>
              </p:cNvPr>
              <p:cNvSpPr/>
              <p:nvPr/>
            </p:nvSpPr>
            <p:spPr>
              <a:xfrm>
                <a:off x="5708073" y="1394689"/>
                <a:ext cx="3217408" cy="2170545"/>
              </a:xfrm>
              <a:prstGeom prst="roundRect">
                <a:avLst/>
              </a:prstGeom>
              <a:grpFill/>
              <a:ln w="19050">
                <a:solidFill>
                  <a:srgbClr val="20ABC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285750" indent="-285750">
                  <a:buFont typeface="Arial" panose="020B0604020202020204" pitchFamily="34" charset="0"/>
                  <a:buChar char="•"/>
                </a:pPr>
                <a:endParaRPr lang="en-US" sz="1400">
                  <a:solidFill>
                    <a:schemeClr val="tx1"/>
                  </a:solidFill>
                  <a:ea typeface="Calibri"/>
                  <a:cs typeface="Calibri"/>
                </a:endParaRPr>
              </a:p>
              <a:p>
                <a:r>
                  <a:rPr lang="en-US" sz="1400">
                    <a:solidFill>
                      <a:schemeClr val="tx1"/>
                    </a:solidFill>
                  </a:rPr>
                  <a:t>​</a:t>
                </a:r>
              </a:p>
            </p:txBody>
          </p:sp>
          <p:sp>
            <p:nvSpPr>
              <p:cNvPr id="10" name="Rectangle: Rounded Corners 9">
                <a:extLst>
                  <a:ext uri="{FF2B5EF4-FFF2-40B4-BE49-F238E27FC236}">
                    <a16:creationId xmlns:a16="http://schemas.microsoft.com/office/drawing/2014/main" id="{270CCA2C-1258-F9CA-C200-30FA688BA3AB}"/>
                  </a:ext>
                </a:extLst>
              </p:cNvPr>
              <p:cNvSpPr/>
              <p:nvPr/>
            </p:nvSpPr>
            <p:spPr>
              <a:xfrm>
                <a:off x="2490665" y="3565234"/>
                <a:ext cx="3217408" cy="2170545"/>
              </a:xfrm>
              <a:prstGeom prst="roundRect">
                <a:avLst/>
              </a:prstGeom>
              <a:grpFill/>
              <a:ln w="19050">
                <a:solidFill>
                  <a:srgbClr val="20ABC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b"/>
              <a:lstStyle/>
              <a:p>
                <a:pPr marL="285750" indent="-285750">
                  <a:buFont typeface="Arial" panose="020B0604020202020204" pitchFamily="34" charset="0"/>
                  <a:buChar char="•"/>
                </a:pPr>
                <a:endParaRPr lang="en-US" sz="1400">
                  <a:solidFill>
                    <a:schemeClr val="tx1"/>
                  </a:solidFill>
                  <a:ea typeface="Roboto"/>
                  <a:cs typeface="Roboto"/>
                </a:endParaRPr>
              </a:p>
            </p:txBody>
          </p:sp>
        </p:grpSp>
      </p:grpSp>
      <p:sp>
        <p:nvSpPr>
          <p:cNvPr id="14" name="TextBox 13">
            <a:extLst>
              <a:ext uri="{FF2B5EF4-FFF2-40B4-BE49-F238E27FC236}">
                <a16:creationId xmlns:a16="http://schemas.microsoft.com/office/drawing/2014/main" id="{C69722D2-9A20-AF80-A26B-3FEFD1E68C39}"/>
              </a:ext>
            </a:extLst>
          </p:cNvPr>
          <p:cNvSpPr txBox="1"/>
          <p:nvPr/>
        </p:nvSpPr>
        <p:spPr>
          <a:xfrm>
            <a:off x="3101387" y="1840332"/>
            <a:ext cx="3158797" cy="1754326"/>
          </a:xfrm>
          <a:prstGeom prst="rect">
            <a:avLst/>
          </a:prstGeom>
          <a:noFill/>
        </p:spPr>
        <p:txBody>
          <a:bodyPr wrap="square" lIns="91440" tIns="45720" rIns="91440" bIns="45720" anchor="t">
            <a:spAutoFit/>
          </a:bodyPr>
          <a:lstStyle/>
          <a:p>
            <a:pPr marL="285750" indent="-285750">
              <a:buFont typeface="Arial,Sans-Serif" panose="020B0604020202020204" pitchFamily="34" charset="0"/>
              <a:buChar char="•"/>
            </a:pPr>
            <a:r>
              <a:rPr lang="en-US"/>
              <a:t>Leadership Preparation, Training, and Mentorship </a:t>
            </a:r>
            <a:endParaRPr lang="en-US">
              <a:ea typeface="Calibri"/>
              <a:cs typeface="Calibri"/>
            </a:endParaRPr>
          </a:p>
          <a:p>
            <a:pPr marL="285750" indent="-285750">
              <a:buFont typeface="Arial,Sans-Serif" panose="020B0604020202020204" pitchFamily="34" charset="0"/>
              <a:buChar char="•"/>
            </a:pPr>
            <a:r>
              <a:rPr lang="en-US">
                <a:ea typeface="Calibri"/>
                <a:cs typeface="Calibri"/>
              </a:rPr>
              <a:t>Antibiotic Stewardship Week</a:t>
            </a:r>
          </a:p>
          <a:p>
            <a:pPr marL="285750" indent="-285750">
              <a:buFont typeface="Arial,Sans-Serif" panose="020B0604020202020204" pitchFamily="34" charset="0"/>
              <a:buChar char="•"/>
            </a:pPr>
            <a:r>
              <a:rPr lang="en-US">
                <a:ea typeface="Calibri"/>
                <a:cs typeface="Calibri"/>
              </a:rPr>
              <a:t>In-service Training on Disease-specific infections</a:t>
            </a:r>
          </a:p>
          <a:p>
            <a:pPr marL="285750" indent="-285750">
              <a:buFont typeface="Arial,Sans-Serif" panose="020B0604020202020204" pitchFamily="34" charset="0"/>
              <a:buChar char="•"/>
            </a:pPr>
            <a:endParaRPr lang="en-US">
              <a:ea typeface="Calibri"/>
              <a:cs typeface="Calibri"/>
            </a:endParaRPr>
          </a:p>
        </p:txBody>
      </p:sp>
      <p:sp>
        <p:nvSpPr>
          <p:cNvPr id="15" name="TextBox 14">
            <a:extLst>
              <a:ext uri="{FF2B5EF4-FFF2-40B4-BE49-F238E27FC236}">
                <a16:creationId xmlns:a16="http://schemas.microsoft.com/office/drawing/2014/main" id="{A73AA116-9215-C26B-8E5C-4F1D1AF8AC3F}"/>
              </a:ext>
            </a:extLst>
          </p:cNvPr>
          <p:cNvSpPr txBox="1"/>
          <p:nvPr/>
        </p:nvSpPr>
        <p:spPr>
          <a:xfrm>
            <a:off x="6347251" y="3439101"/>
            <a:ext cx="3586175" cy="307777"/>
          </a:xfrm>
          <a:prstGeom prst="rect">
            <a:avLst/>
          </a:prstGeom>
          <a:noFill/>
        </p:spPr>
        <p:txBody>
          <a:bodyPr wrap="none" lIns="0" tIns="0" rIns="0" bIns="0" rtlCol="0" anchor="t">
            <a:spAutoFit/>
          </a:bodyPr>
          <a:lstStyle/>
          <a:p>
            <a:pPr algn="ctr"/>
            <a:r>
              <a:rPr lang="en-US" sz="2000" b="1">
                <a:solidFill>
                  <a:srgbClr val="002060"/>
                </a:solidFill>
                <a:latin typeface="Arial"/>
              </a:rPr>
              <a:t>“Transformational Initiatives”</a:t>
            </a:r>
            <a:endParaRPr lang="en-US" sz="2000" b="1">
              <a:solidFill>
                <a:srgbClr val="002060"/>
              </a:solidFill>
              <a:latin typeface="Arial"/>
              <a:cs typeface="Arial"/>
            </a:endParaRPr>
          </a:p>
        </p:txBody>
      </p:sp>
      <p:sp>
        <p:nvSpPr>
          <p:cNvPr id="17" name="TextBox 16">
            <a:extLst>
              <a:ext uri="{FF2B5EF4-FFF2-40B4-BE49-F238E27FC236}">
                <a16:creationId xmlns:a16="http://schemas.microsoft.com/office/drawing/2014/main" id="{BA66F784-9AF3-41E3-29F6-F79059432E5A}"/>
              </a:ext>
            </a:extLst>
          </p:cNvPr>
          <p:cNvSpPr txBox="1"/>
          <p:nvPr/>
        </p:nvSpPr>
        <p:spPr>
          <a:xfrm>
            <a:off x="3081527" y="3429000"/>
            <a:ext cx="3137738" cy="400110"/>
          </a:xfrm>
          <a:prstGeom prst="rect">
            <a:avLst/>
          </a:prstGeom>
          <a:noFill/>
        </p:spPr>
        <p:txBody>
          <a:bodyPr wrap="square" lIns="91440" tIns="45720" rIns="91440" bIns="45720" anchor="t">
            <a:spAutoFit/>
          </a:bodyPr>
          <a:lstStyle/>
          <a:p>
            <a:pPr algn="ctr"/>
            <a:r>
              <a:rPr lang="en-US" sz="2000" b="1">
                <a:solidFill>
                  <a:srgbClr val="002060"/>
                </a:solidFill>
                <a:latin typeface="Arial"/>
              </a:rPr>
              <a:t>“Quick Wins”</a:t>
            </a:r>
            <a:endParaRPr lang="en-US" sz="2000" b="1">
              <a:solidFill>
                <a:srgbClr val="002060"/>
              </a:solidFill>
              <a:latin typeface="Arial"/>
              <a:cs typeface="Arial"/>
            </a:endParaRPr>
          </a:p>
        </p:txBody>
      </p:sp>
      <p:sp>
        <p:nvSpPr>
          <p:cNvPr id="19" name="TextBox 18">
            <a:extLst>
              <a:ext uri="{FF2B5EF4-FFF2-40B4-BE49-F238E27FC236}">
                <a16:creationId xmlns:a16="http://schemas.microsoft.com/office/drawing/2014/main" id="{EED566E0-E68C-2E8C-63AD-69409190C513}"/>
              </a:ext>
            </a:extLst>
          </p:cNvPr>
          <p:cNvSpPr txBox="1"/>
          <p:nvPr/>
        </p:nvSpPr>
        <p:spPr>
          <a:xfrm>
            <a:off x="2991247" y="5552759"/>
            <a:ext cx="3393243" cy="400110"/>
          </a:xfrm>
          <a:prstGeom prst="rect">
            <a:avLst/>
          </a:prstGeom>
          <a:noFill/>
        </p:spPr>
        <p:txBody>
          <a:bodyPr wrap="square" lIns="91440" tIns="45720" rIns="91440" bIns="45720" anchor="t">
            <a:spAutoFit/>
          </a:bodyPr>
          <a:lstStyle/>
          <a:p>
            <a:pPr algn="ctr"/>
            <a:r>
              <a:rPr lang="en-US" sz="2000" b="1">
                <a:solidFill>
                  <a:srgbClr val="002060"/>
                </a:solidFill>
                <a:latin typeface="Arial"/>
              </a:rPr>
              <a:t>“Low-Hanging Fruit”</a:t>
            </a:r>
            <a:endParaRPr lang="en-US" sz="2000" b="1">
              <a:solidFill>
                <a:srgbClr val="002060"/>
              </a:solidFill>
              <a:latin typeface="Arial"/>
              <a:cs typeface="Arial"/>
            </a:endParaRPr>
          </a:p>
        </p:txBody>
      </p:sp>
      <p:sp>
        <p:nvSpPr>
          <p:cNvPr id="21" name="TextBox 20">
            <a:extLst>
              <a:ext uri="{FF2B5EF4-FFF2-40B4-BE49-F238E27FC236}">
                <a16:creationId xmlns:a16="http://schemas.microsoft.com/office/drawing/2014/main" id="{3E7CAA31-84C3-F3ED-DB78-2E77C52783F6}"/>
              </a:ext>
            </a:extLst>
          </p:cNvPr>
          <p:cNvSpPr txBox="1"/>
          <p:nvPr/>
        </p:nvSpPr>
        <p:spPr>
          <a:xfrm>
            <a:off x="5178597" y="5560190"/>
            <a:ext cx="6094878" cy="400110"/>
          </a:xfrm>
          <a:prstGeom prst="rect">
            <a:avLst/>
          </a:prstGeom>
          <a:noFill/>
        </p:spPr>
        <p:txBody>
          <a:bodyPr wrap="square" lIns="91440" tIns="45720" rIns="91440" bIns="45720" anchor="t">
            <a:spAutoFit/>
          </a:bodyPr>
          <a:lstStyle/>
          <a:p>
            <a:pPr algn="ctr"/>
            <a:r>
              <a:rPr lang="en-US" sz="2000" b="1">
                <a:solidFill>
                  <a:srgbClr val="002060"/>
                </a:solidFill>
                <a:latin typeface="Arial"/>
              </a:rPr>
              <a:t>“Low Value Efforts”</a:t>
            </a:r>
            <a:endParaRPr lang="en-US" sz="2000" b="1">
              <a:solidFill>
                <a:srgbClr val="002060"/>
              </a:solidFill>
              <a:latin typeface="Arial"/>
              <a:cs typeface="Arial"/>
            </a:endParaRPr>
          </a:p>
        </p:txBody>
      </p:sp>
      <p:sp>
        <p:nvSpPr>
          <p:cNvPr id="6" name="TextBox 5">
            <a:extLst>
              <a:ext uri="{FF2B5EF4-FFF2-40B4-BE49-F238E27FC236}">
                <a16:creationId xmlns:a16="http://schemas.microsoft.com/office/drawing/2014/main" id="{1AF940B3-E03C-CDB0-6544-65B312CC20AF}"/>
              </a:ext>
            </a:extLst>
          </p:cNvPr>
          <p:cNvSpPr txBox="1"/>
          <p:nvPr/>
        </p:nvSpPr>
        <p:spPr>
          <a:xfrm>
            <a:off x="3222809" y="4035933"/>
            <a:ext cx="2936190" cy="1200329"/>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US"/>
              <a:t>ASB Hand-outs​</a:t>
            </a:r>
            <a:r>
              <a:rPr lang="en-US">
                <a:ea typeface="Calibri"/>
                <a:cs typeface="Calibri"/>
              </a:rPr>
              <a:t> or Posters</a:t>
            </a:r>
            <a:endParaRPr lang="en-US">
              <a:ea typeface="Roboto"/>
              <a:cs typeface="Roboto"/>
            </a:endParaRPr>
          </a:p>
          <a:p>
            <a:pPr marL="285750" indent="-285750">
              <a:buFont typeface="Arial" panose="020B0604020202020204" pitchFamily="34" charset="0"/>
              <a:buChar char="•"/>
            </a:pPr>
            <a:r>
              <a:rPr lang="en-US">
                <a:ea typeface="Calibri"/>
                <a:cs typeface="Calibri"/>
              </a:rPr>
              <a:t>ASB Announcements</a:t>
            </a:r>
          </a:p>
          <a:p>
            <a:pPr marL="285750" indent="-285750">
              <a:buFont typeface="Arial" panose="020B0604020202020204" pitchFamily="34" charset="0"/>
              <a:buChar char="•"/>
            </a:pPr>
            <a:r>
              <a:rPr lang="en-US">
                <a:ea typeface="Calibri"/>
                <a:cs typeface="Calibri"/>
              </a:rPr>
              <a:t>Listening and Recognition </a:t>
            </a:r>
          </a:p>
          <a:p>
            <a:r>
              <a:rPr lang="en-US">
                <a:ea typeface="Calibri"/>
                <a:cs typeface="Calibri"/>
              </a:rPr>
              <a:t>Programs (e.g. DAISY)</a:t>
            </a:r>
          </a:p>
        </p:txBody>
      </p:sp>
      <p:sp>
        <p:nvSpPr>
          <p:cNvPr id="11" name="TextBox 10">
            <a:extLst>
              <a:ext uri="{FF2B5EF4-FFF2-40B4-BE49-F238E27FC236}">
                <a16:creationId xmlns:a16="http://schemas.microsoft.com/office/drawing/2014/main" id="{4E6070A6-2DB6-CB9F-998F-602939D8ED69}"/>
              </a:ext>
            </a:extLst>
          </p:cNvPr>
          <p:cNvSpPr txBox="1"/>
          <p:nvPr/>
        </p:nvSpPr>
        <p:spPr>
          <a:xfrm>
            <a:off x="6761165" y="4077074"/>
            <a:ext cx="2936191" cy="1477328"/>
          </a:xfrm>
          <a:prstGeom prst="rect">
            <a:avLst/>
          </a:prstGeom>
          <a:noFill/>
        </p:spPr>
        <p:txBody>
          <a:bodyPr wrap="square" lIns="91440" tIns="45720" rIns="91440" bIns="45720" anchor="t">
            <a:spAutoFit/>
          </a:bodyPr>
          <a:lstStyle/>
          <a:p>
            <a:pPr marL="285750" indent="-285750">
              <a:buFont typeface="Arial,Sans-Serif" panose="020B0604020202020204" pitchFamily="34" charset="0"/>
              <a:buChar char="•"/>
            </a:pPr>
            <a:r>
              <a:rPr lang="en-US"/>
              <a:t>Daily vitals</a:t>
            </a:r>
            <a:endParaRPr lang="en-US">
              <a:cs typeface="Calibri"/>
            </a:endParaRPr>
          </a:p>
          <a:p>
            <a:pPr marL="285750" indent="-285750">
              <a:buFont typeface="Arial,Sans-Serif" panose="020B0604020202020204" pitchFamily="34" charset="0"/>
              <a:buChar char="•"/>
            </a:pPr>
            <a:r>
              <a:rPr lang="en-US">
                <a:cs typeface="Calibri"/>
              </a:rPr>
              <a:t>In-service on how to perform perineal care</a:t>
            </a:r>
          </a:p>
          <a:p>
            <a:pPr marL="285750" indent="-285750">
              <a:buFont typeface="Arial,Sans-Serif" panose="020B0604020202020204" pitchFamily="34" charset="0"/>
              <a:buChar char="•"/>
            </a:pPr>
            <a:r>
              <a:rPr lang="en-US">
                <a:cs typeface="Calibri"/>
              </a:rPr>
              <a:t>Daily hydration</a:t>
            </a:r>
          </a:p>
          <a:p>
            <a:pPr marL="285750" indent="-285750">
              <a:buFont typeface="Arial,Sans-Serif" panose="020B0604020202020204" pitchFamily="34" charset="0"/>
              <a:buChar char="•"/>
            </a:pPr>
            <a:endParaRPr lang="en-US">
              <a:cs typeface="Calibri"/>
            </a:endParaRPr>
          </a:p>
        </p:txBody>
      </p:sp>
      <p:sp>
        <p:nvSpPr>
          <p:cNvPr id="16" name="TextBox 15">
            <a:extLst>
              <a:ext uri="{FF2B5EF4-FFF2-40B4-BE49-F238E27FC236}">
                <a16:creationId xmlns:a16="http://schemas.microsoft.com/office/drawing/2014/main" id="{D2397176-0709-D8B6-504E-47C7C378C761}"/>
              </a:ext>
            </a:extLst>
          </p:cNvPr>
          <p:cNvSpPr txBox="1"/>
          <p:nvPr/>
        </p:nvSpPr>
        <p:spPr>
          <a:xfrm>
            <a:off x="6759942" y="1838664"/>
            <a:ext cx="2936191" cy="1477328"/>
          </a:xfrm>
          <a:prstGeom prst="rect">
            <a:avLst/>
          </a:prstGeom>
          <a:noFill/>
        </p:spPr>
        <p:txBody>
          <a:bodyPr wrap="square" lIns="91440" tIns="45720" rIns="91440" bIns="45720" anchor="t">
            <a:spAutoFit/>
          </a:bodyPr>
          <a:lstStyle/>
          <a:p>
            <a:pPr marL="285750" indent="-285750">
              <a:buFont typeface="Arial,Sans-Serif" panose="020B0604020202020204" pitchFamily="34" charset="0"/>
              <a:buChar char="•"/>
            </a:pPr>
            <a:r>
              <a:rPr lang="en-US">
                <a:ea typeface="Calibri"/>
                <a:cs typeface="Calibri"/>
              </a:rPr>
              <a:t>Interactive academic detailing </a:t>
            </a:r>
          </a:p>
          <a:p>
            <a:pPr marL="285750" indent="-285750">
              <a:buFont typeface="Arial,Sans-Serif" panose="020B0604020202020204" pitchFamily="34" charset="0"/>
              <a:buChar char="•"/>
            </a:pPr>
            <a:r>
              <a:rPr lang="en-US">
                <a:cs typeface="Calibri"/>
              </a:rPr>
              <a:t>Antibiotic Stewardship contract with education</a:t>
            </a:r>
          </a:p>
          <a:p>
            <a:pPr marL="285750" indent="-285750">
              <a:buFont typeface="Arial,Sans-Serif" panose="020B0604020202020204" pitchFamily="34" charset="0"/>
              <a:buChar char="•"/>
            </a:pPr>
            <a:r>
              <a:rPr lang="en-US">
                <a:cs typeface="Calibri"/>
              </a:rPr>
              <a:t>Universal handwashing</a:t>
            </a:r>
          </a:p>
        </p:txBody>
      </p:sp>
    </p:spTree>
    <p:extLst>
      <p:ext uri="{BB962C8B-B14F-4D97-AF65-F5344CB8AC3E}">
        <p14:creationId xmlns:p14="http://schemas.microsoft.com/office/powerpoint/2010/main" val="2096136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817A6-387F-D11D-F294-188E267C808A}"/>
              </a:ext>
            </a:extLst>
          </p:cNvPr>
          <p:cNvSpPr>
            <a:spLocks noGrp="1"/>
          </p:cNvSpPr>
          <p:nvPr>
            <p:ph type="title"/>
          </p:nvPr>
        </p:nvSpPr>
        <p:spPr>
          <a:xfrm>
            <a:off x="-3629" y="329067"/>
            <a:ext cx="11154229" cy="1143000"/>
          </a:xfrm>
        </p:spPr>
        <p:txBody>
          <a:bodyPr/>
          <a:lstStyle/>
          <a:p>
            <a:r>
              <a:rPr lang="en-US">
                <a:ea typeface="Calibri"/>
                <a:cs typeface="Calibri"/>
              </a:rPr>
              <a:t>Conflict of interest Disclosures</a:t>
            </a:r>
            <a:endParaRPr lang="en-US"/>
          </a:p>
        </p:txBody>
      </p:sp>
      <p:sp>
        <p:nvSpPr>
          <p:cNvPr id="3" name="Content Placeholder 2">
            <a:extLst>
              <a:ext uri="{FF2B5EF4-FFF2-40B4-BE49-F238E27FC236}">
                <a16:creationId xmlns:a16="http://schemas.microsoft.com/office/drawing/2014/main" id="{2C846F69-B51D-D9C9-0D58-6AEC5EFD4BEC}"/>
              </a:ext>
            </a:extLst>
          </p:cNvPr>
          <p:cNvSpPr>
            <a:spLocks noGrp="1"/>
          </p:cNvSpPr>
          <p:nvPr>
            <p:ph idx="1"/>
          </p:nvPr>
        </p:nvSpPr>
        <p:spPr>
          <a:xfrm>
            <a:off x="203200" y="1578429"/>
            <a:ext cx="10936515" cy="4659085"/>
          </a:xfrm>
        </p:spPr>
        <p:txBody>
          <a:bodyPr vert="horz" lIns="0" tIns="45720" rIns="0" bIns="45720" rtlCol="0" anchor="t">
            <a:normAutofit/>
          </a:bodyPr>
          <a:lstStyle/>
          <a:p>
            <a:r>
              <a:rPr lang="en-US" sz="2400">
                <a:ea typeface="+mn-lt"/>
                <a:cs typeface="+mn-lt"/>
              </a:rPr>
              <a:t>The views and opinions expressed in this series are those of the speakers and do not reflect the official policy or position of any agency of the U.S. or NC government or UNC.</a:t>
            </a:r>
          </a:p>
          <a:p>
            <a:r>
              <a:rPr lang="en-US" sz="2400"/>
              <a:t>Our speakers have NO financial relationships with manufacturer(s) and/or provider(s) of commercial services. </a:t>
            </a:r>
            <a:endParaRPr lang="en-US" sz="2400">
              <a:ea typeface="Calibri"/>
              <a:cs typeface="Calibri"/>
            </a:endParaRPr>
          </a:p>
          <a:p>
            <a:r>
              <a:rPr lang="en-US" sz="2400"/>
              <a:t>The speakers </a:t>
            </a:r>
            <a:r>
              <a:rPr lang="en-US" sz="2400" u="sng"/>
              <a:t>do not</a:t>
            </a:r>
            <a:r>
              <a:rPr lang="en-US" sz="2400"/>
              <a:t> intend to discuss an unapproved/investigative use of a commercial product/device in this series, and all COI have been mitigated.</a:t>
            </a:r>
            <a:endParaRPr lang="en-US" sz="2400">
              <a:ea typeface="Calibri"/>
              <a:cs typeface="Calibri"/>
            </a:endParaRPr>
          </a:p>
          <a:p>
            <a:pPr marL="68580" indent="0">
              <a:buNone/>
            </a:pPr>
            <a:endParaRPr lang="en-US">
              <a:cs typeface="Calibri"/>
            </a:endParaRPr>
          </a:p>
          <a:p>
            <a:endParaRPr lang="en-US">
              <a:ea typeface="Calibri"/>
              <a:cs typeface="Calibri"/>
            </a:endParaRPr>
          </a:p>
        </p:txBody>
      </p:sp>
      <p:pic>
        <p:nvPicPr>
          <p:cNvPr id="5" name="Picture 4" descr="A picture containing text&#10;&#10;Description automatically generated">
            <a:extLst>
              <a:ext uri="{FF2B5EF4-FFF2-40B4-BE49-F238E27FC236}">
                <a16:creationId xmlns:a16="http://schemas.microsoft.com/office/drawing/2014/main" id="{B2E4DF24-A446-20DF-7AA0-C7EFD26102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 y="6235154"/>
            <a:ext cx="2076153" cy="622846"/>
          </a:xfrm>
          <a:prstGeom prst="rect">
            <a:avLst/>
          </a:prstGeom>
        </p:spPr>
      </p:pic>
    </p:spTree>
    <p:extLst>
      <p:ext uri="{BB962C8B-B14F-4D97-AF65-F5344CB8AC3E}">
        <p14:creationId xmlns:p14="http://schemas.microsoft.com/office/powerpoint/2010/main" val="27669169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8193D-2AFA-E54A-5133-450B36D23FCB}"/>
              </a:ext>
            </a:extLst>
          </p:cNvPr>
          <p:cNvSpPr>
            <a:spLocks noGrp="1"/>
          </p:cNvSpPr>
          <p:nvPr>
            <p:ph type="title"/>
          </p:nvPr>
        </p:nvSpPr>
        <p:spPr>
          <a:xfrm>
            <a:off x="406400" y="2857500"/>
            <a:ext cx="11379200" cy="1143000"/>
          </a:xfrm>
        </p:spPr>
        <p:txBody>
          <a:bodyPr>
            <a:normAutofit fontScale="90000"/>
          </a:bodyPr>
          <a:lstStyle/>
          <a:p>
            <a:r>
              <a:rPr lang="en-US" dirty="0"/>
              <a:t>Smart aim</a:t>
            </a:r>
            <a:r>
              <a:rPr lang="en-US" sz="3600" dirty="0"/>
              <a:t>: </a:t>
            </a:r>
            <a:br>
              <a:rPr lang="en-US" sz="3600" dirty="0"/>
            </a:br>
            <a:r>
              <a:rPr lang="en-US" cap="none" dirty="0"/>
              <a:t>In the next six months, improve</a:t>
            </a:r>
            <a:r>
              <a:rPr lang="en-US" sz="3600" cap="none" dirty="0"/>
              <a:t> </a:t>
            </a:r>
            <a:r>
              <a:rPr lang="en-US" cap="none" dirty="0"/>
              <a:t>residents’ and families’ understanding</a:t>
            </a:r>
            <a:r>
              <a:rPr lang="en-US" sz="3600" cap="none" dirty="0"/>
              <a:t> of appropriate antibiotic use</a:t>
            </a:r>
            <a:r>
              <a:rPr lang="en-US" cap="none" dirty="0"/>
              <a:t> to reach 75% of residents</a:t>
            </a:r>
            <a:r>
              <a:rPr lang="en-US" sz="3600" cap="none" dirty="0"/>
              <a:t>.</a:t>
            </a:r>
            <a:endParaRPr lang="en-US" b="1" cap="none" dirty="0"/>
          </a:p>
        </p:txBody>
      </p:sp>
    </p:spTree>
    <p:extLst>
      <p:ext uri="{BB962C8B-B14F-4D97-AF65-F5344CB8AC3E}">
        <p14:creationId xmlns:p14="http://schemas.microsoft.com/office/powerpoint/2010/main" val="3684522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BEF86-C65B-3553-CE69-D2E668A68A56}"/>
              </a:ext>
            </a:extLst>
          </p:cNvPr>
          <p:cNvSpPr>
            <a:spLocks noGrp="1"/>
          </p:cNvSpPr>
          <p:nvPr>
            <p:ph type="title"/>
          </p:nvPr>
        </p:nvSpPr>
        <p:spPr/>
        <p:txBody>
          <a:bodyPr>
            <a:normAutofit fontScale="90000"/>
          </a:bodyPr>
          <a:lstStyle/>
          <a:p>
            <a:r>
              <a:rPr lang="en-US" sz="3600"/>
              <a:t>What is our </a:t>
            </a:r>
            <a:r>
              <a:rPr lang="en-US" sz="3600" i="1"/>
              <a:t>current</a:t>
            </a:r>
            <a:r>
              <a:rPr lang="en-US" sz="3600"/>
              <a:t> process for </a:t>
            </a:r>
            <a:r>
              <a:rPr lang="en-US"/>
              <a:t>Educating </a:t>
            </a:r>
            <a:r>
              <a:rPr lang="en-US" sz="3600"/>
              <a:t>residents and families about appropriate use of antibiotics?</a:t>
            </a:r>
            <a:endParaRPr lang="en-US" b="1"/>
          </a:p>
        </p:txBody>
      </p:sp>
      <p:graphicFrame>
        <p:nvGraphicFramePr>
          <p:cNvPr id="10" name="Text Placeholder 2">
            <a:extLst>
              <a:ext uri="{FF2B5EF4-FFF2-40B4-BE49-F238E27FC236}">
                <a16:creationId xmlns:a16="http://schemas.microsoft.com/office/drawing/2014/main" id="{0FA142AB-6DD4-EC8B-C5BF-2A5F4643D48F}"/>
              </a:ext>
            </a:extLst>
          </p:cNvPr>
          <p:cNvGraphicFramePr>
            <a:graphicFrameLocks/>
          </p:cNvGraphicFramePr>
          <p:nvPr>
            <p:extLst>
              <p:ext uri="{D42A27DB-BD31-4B8C-83A1-F6EECF244321}">
                <p14:modId xmlns:p14="http://schemas.microsoft.com/office/powerpoint/2010/main" val="338307513"/>
              </p:ext>
            </p:extLst>
          </p:nvPr>
        </p:nvGraphicFramePr>
        <p:xfrm>
          <a:off x="574583" y="1616254"/>
          <a:ext cx="11042834"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71266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8F7A53-577E-17A2-C9A0-5AB1553BB05F}"/>
              </a:ext>
            </a:extLst>
          </p:cNvPr>
          <p:cNvSpPr>
            <a:spLocks noGrp="1"/>
          </p:cNvSpPr>
          <p:nvPr>
            <p:ph type="title"/>
          </p:nvPr>
        </p:nvSpPr>
        <p:spPr>
          <a:xfrm>
            <a:off x="511799" y="566530"/>
            <a:ext cx="11045421" cy="1034707"/>
          </a:xfrm>
        </p:spPr>
        <p:txBody>
          <a:bodyPr anchor="t">
            <a:noAutofit/>
          </a:bodyPr>
          <a:lstStyle/>
          <a:p>
            <a:r>
              <a:rPr lang="en-US" cap="none"/>
              <a:t>What is our current process for educating residents and families? Is it reliable?</a:t>
            </a:r>
            <a:endParaRPr lang="en-US" cap="none">
              <a:ea typeface="Calibri"/>
              <a:cs typeface="Calibri"/>
            </a:endParaRPr>
          </a:p>
        </p:txBody>
      </p:sp>
      <p:sp>
        <p:nvSpPr>
          <p:cNvPr id="9" name="Text Placeholder 2">
            <a:extLst>
              <a:ext uri="{FF2B5EF4-FFF2-40B4-BE49-F238E27FC236}">
                <a16:creationId xmlns:a16="http://schemas.microsoft.com/office/drawing/2014/main" id="{DFDA817C-7584-DE62-63E0-FD53B4A1CE32}"/>
              </a:ext>
            </a:extLst>
          </p:cNvPr>
          <p:cNvSpPr>
            <a:spLocks noGrp="1"/>
          </p:cNvSpPr>
          <p:nvPr>
            <p:ph type="body" idx="1"/>
          </p:nvPr>
        </p:nvSpPr>
        <p:spPr>
          <a:xfrm>
            <a:off x="521738" y="1611590"/>
            <a:ext cx="5394960" cy="823912"/>
          </a:xfrm>
        </p:spPr>
        <p:txBody>
          <a:bodyPr/>
          <a:lstStyle/>
          <a:p>
            <a:r>
              <a:rPr lang="en-US" dirty="0"/>
              <a:t>Common failure</a:t>
            </a:r>
          </a:p>
        </p:txBody>
      </p:sp>
      <p:sp>
        <p:nvSpPr>
          <p:cNvPr id="2" name="Content Placeholder 1">
            <a:extLst>
              <a:ext uri="{FF2B5EF4-FFF2-40B4-BE49-F238E27FC236}">
                <a16:creationId xmlns:a16="http://schemas.microsoft.com/office/drawing/2014/main" id="{6920CBD5-7946-338A-77A2-3195FC4AE845}"/>
              </a:ext>
            </a:extLst>
          </p:cNvPr>
          <p:cNvSpPr>
            <a:spLocks noGrp="1"/>
          </p:cNvSpPr>
          <p:nvPr>
            <p:ph sz="half" idx="2"/>
          </p:nvPr>
        </p:nvSpPr>
        <p:spPr>
          <a:xfrm>
            <a:off x="521738" y="2465319"/>
            <a:ext cx="5394960" cy="3704466"/>
          </a:xfrm>
        </p:spPr>
        <p:txBody>
          <a:bodyPr vert="horz" lIns="0" tIns="45720" rIns="0" bIns="45720" rtlCol="0" anchor="t">
            <a:normAutofit fontScale="92500" lnSpcReduction="10000"/>
          </a:bodyPr>
          <a:lstStyle/>
          <a:p>
            <a:pPr marL="0" indent="0">
              <a:spcBef>
                <a:spcPts val="300"/>
              </a:spcBef>
              <a:spcAft>
                <a:spcPts val="300"/>
              </a:spcAft>
              <a:buNone/>
            </a:pPr>
            <a:r>
              <a:rPr lang="en-US" sz="2000" i="1" dirty="0"/>
              <a:t>(2 or more of the 5 people cannot articulate the process)</a:t>
            </a:r>
          </a:p>
          <a:p>
            <a:pPr>
              <a:spcBef>
                <a:spcPts val="300"/>
              </a:spcBef>
              <a:spcAft>
                <a:spcPts val="300"/>
              </a:spcAft>
            </a:pPr>
            <a:r>
              <a:rPr lang="en-US" sz="2000" dirty="0"/>
              <a:t>Don’t rely too heavily on EDUCATION as THE FIX     </a:t>
            </a:r>
            <a:endParaRPr lang="en-US" sz="2000" dirty="0">
              <a:cs typeface="Calibri"/>
            </a:endParaRPr>
          </a:p>
          <a:p>
            <a:pPr>
              <a:spcBef>
                <a:spcPts val="300"/>
              </a:spcBef>
              <a:spcAft>
                <a:spcPts val="300"/>
              </a:spcAft>
            </a:pPr>
            <a:r>
              <a:rPr lang="en-US" sz="2000" dirty="0"/>
              <a:t>Get CURIOUS to determine WHY this is occurring</a:t>
            </a:r>
            <a:endParaRPr lang="en-US" sz="2000" dirty="0">
              <a:cs typeface="Calibri"/>
            </a:endParaRPr>
          </a:p>
          <a:p>
            <a:pPr>
              <a:spcBef>
                <a:spcPts val="300"/>
              </a:spcBef>
              <a:spcAft>
                <a:spcPts val="300"/>
              </a:spcAft>
            </a:pPr>
            <a:r>
              <a:rPr lang="en-US" sz="2000" dirty="0"/>
              <a:t>Inform staff on the WHY:</a:t>
            </a:r>
            <a:endParaRPr lang="en-US" sz="2000" dirty="0">
              <a:cs typeface="Calibri"/>
            </a:endParaRPr>
          </a:p>
          <a:p>
            <a:pPr lvl="1">
              <a:spcBef>
                <a:spcPts val="300"/>
              </a:spcBef>
              <a:spcAft>
                <a:spcPts val="300"/>
              </a:spcAft>
            </a:pPr>
            <a:r>
              <a:rPr lang="en-US" dirty="0"/>
              <a:t>WHY is this process important</a:t>
            </a:r>
            <a:endParaRPr lang="en-US" dirty="0">
              <a:cs typeface="Calibri"/>
            </a:endParaRPr>
          </a:p>
          <a:p>
            <a:pPr lvl="1">
              <a:spcBef>
                <a:spcPts val="300"/>
              </a:spcBef>
              <a:spcAft>
                <a:spcPts val="300"/>
              </a:spcAft>
            </a:pPr>
            <a:r>
              <a:rPr lang="en-US" dirty="0"/>
              <a:t>WHY do we do it this way</a:t>
            </a:r>
            <a:endParaRPr lang="en-US" dirty="0">
              <a:cs typeface="Calibri"/>
            </a:endParaRPr>
          </a:p>
          <a:p>
            <a:pPr>
              <a:spcBef>
                <a:spcPts val="300"/>
              </a:spcBef>
              <a:spcAft>
                <a:spcPts val="300"/>
              </a:spcAft>
            </a:pPr>
            <a:r>
              <a:rPr lang="en-US" sz="2000" dirty="0"/>
              <a:t>Get CURIOUS – WHY is the process NOT being followed???</a:t>
            </a:r>
            <a:endParaRPr lang="en-US" sz="2000" dirty="0">
              <a:cs typeface="Calibri"/>
            </a:endParaRPr>
          </a:p>
          <a:p>
            <a:pPr>
              <a:spcBef>
                <a:spcPts val="300"/>
              </a:spcBef>
              <a:spcAft>
                <a:spcPts val="300"/>
              </a:spcAft>
            </a:pPr>
            <a:r>
              <a:rPr lang="en-US" sz="2000" dirty="0"/>
              <a:t>Develop a plan to fix ONE attribute</a:t>
            </a:r>
            <a:endParaRPr lang="en-US" sz="2000" dirty="0">
              <a:cs typeface="Calibri"/>
            </a:endParaRPr>
          </a:p>
          <a:p>
            <a:pPr marL="0">
              <a:spcBef>
                <a:spcPts val="300"/>
              </a:spcBef>
              <a:spcAft>
                <a:spcPts val="300"/>
              </a:spcAft>
            </a:pPr>
            <a:r>
              <a:rPr lang="en-US" sz="2000" dirty="0"/>
              <a:t>Keep it SIMPLE!</a:t>
            </a:r>
            <a:endParaRPr lang="en-US" sz="2000" dirty="0">
              <a:cs typeface="Calibri"/>
            </a:endParaRPr>
          </a:p>
          <a:p>
            <a:endParaRPr lang="en-US" sz="1600" dirty="0"/>
          </a:p>
        </p:txBody>
      </p:sp>
      <p:sp>
        <p:nvSpPr>
          <p:cNvPr id="11" name="Text Placeholder 4">
            <a:extLst>
              <a:ext uri="{FF2B5EF4-FFF2-40B4-BE49-F238E27FC236}">
                <a16:creationId xmlns:a16="http://schemas.microsoft.com/office/drawing/2014/main" id="{7453106E-C71B-5B82-EA97-E1E4AF56F3D2}"/>
              </a:ext>
            </a:extLst>
          </p:cNvPr>
          <p:cNvSpPr>
            <a:spLocks noGrp="1"/>
          </p:cNvSpPr>
          <p:nvPr>
            <p:ph type="body" sz="quarter" idx="3"/>
          </p:nvPr>
        </p:nvSpPr>
        <p:spPr>
          <a:xfrm>
            <a:off x="6172200" y="1611590"/>
            <a:ext cx="5394960" cy="823912"/>
          </a:xfrm>
        </p:spPr>
        <p:txBody>
          <a:bodyPr/>
          <a:lstStyle/>
          <a:p>
            <a:r>
              <a:rPr lang="en-US" dirty="0"/>
              <a:t>Infrequent failure</a:t>
            </a:r>
          </a:p>
        </p:txBody>
      </p:sp>
      <p:sp>
        <p:nvSpPr>
          <p:cNvPr id="3" name="Content Placeholder 2">
            <a:extLst>
              <a:ext uri="{FF2B5EF4-FFF2-40B4-BE49-F238E27FC236}">
                <a16:creationId xmlns:a16="http://schemas.microsoft.com/office/drawing/2014/main" id="{8ED3ED01-D8FB-2E9D-AB1A-25CC539169CD}"/>
              </a:ext>
            </a:extLst>
          </p:cNvPr>
          <p:cNvSpPr>
            <a:spLocks noGrp="1"/>
          </p:cNvSpPr>
          <p:nvPr>
            <p:ph sz="quarter" idx="4"/>
          </p:nvPr>
        </p:nvSpPr>
        <p:spPr>
          <a:xfrm>
            <a:off x="6172200" y="2485197"/>
            <a:ext cx="5394960" cy="3684588"/>
          </a:xfrm>
        </p:spPr>
        <p:txBody>
          <a:bodyPr vert="horz" lIns="0" tIns="45720" rIns="0" bIns="45720" rtlCol="0" anchor="t">
            <a:normAutofit fontScale="92500" lnSpcReduction="10000"/>
          </a:bodyPr>
          <a:lstStyle/>
          <a:p>
            <a:pPr marL="0" indent="0">
              <a:spcBef>
                <a:spcPts val="300"/>
              </a:spcBef>
              <a:spcAft>
                <a:spcPts val="300"/>
              </a:spcAft>
              <a:buNone/>
            </a:pPr>
            <a:r>
              <a:rPr lang="en-US" sz="2000" i="1" dirty="0"/>
              <a:t>(Only 1 of 5 or less cannot articulate the process)</a:t>
            </a:r>
          </a:p>
          <a:p>
            <a:pPr>
              <a:spcBef>
                <a:spcPts val="300"/>
              </a:spcBef>
              <a:spcAft>
                <a:spcPts val="300"/>
              </a:spcAft>
            </a:pPr>
            <a:r>
              <a:rPr lang="en-US" sz="2000" dirty="0"/>
              <a:t>Infrequent does NOT mean you have a bad process.</a:t>
            </a:r>
            <a:endParaRPr lang="en-US" sz="2000" dirty="0">
              <a:cs typeface="Calibri"/>
            </a:endParaRPr>
          </a:p>
          <a:p>
            <a:pPr>
              <a:spcBef>
                <a:spcPts val="300"/>
              </a:spcBef>
              <a:spcAft>
                <a:spcPts val="300"/>
              </a:spcAft>
            </a:pPr>
            <a:r>
              <a:rPr lang="en-US" sz="2000" dirty="0"/>
              <a:t>Don’t try to make it perfect – you will use up too many precious resources.</a:t>
            </a:r>
            <a:endParaRPr lang="en-US" sz="2000" dirty="0">
              <a:cs typeface="Calibri"/>
            </a:endParaRPr>
          </a:p>
          <a:p>
            <a:pPr>
              <a:spcBef>
                <a:spcPts val="300"/>
              </a:spcBef>
              <a:spcAft>
                <a:spcPts val="300"/>
              </a:spcAft>
            </a:pPr>
            <a:r>
              <a:rPr lang="en-US" sz="2000" dirty="0"/>
              <a:t>Talk to that one person to reeducate or determine WHY it is occurring.</a:t>
            </a:r>
            <a:endParaRPr lang="en-US" sz="2000" dirty="0">
              <a:cs typeface="Calibri"/>
            </a:endParaRPr>
          </a:p>
          <a:p>
            <a:pPr lvl="1">
              <a:spcBef>
                <a:spcPts val="300"/>
              </a:spcBef>
              <a:spcAft>
                <a:spcPts val="300"/>
              </a:spcAft>
            </a:pPr>
            <a:r>
              <a:rPr lang="en-US" dirty="0"/>
              <a:t>Determine if there is a simple fix</a:t>
            </a:r>
            <a:endParaRPr lang="en-US" dirty="0">
              <a:cs typeface="Calibri"/>
            </a:endParaRPr>
          </a:p>
          <a:p>
            <a:pPr>
              <a:spcBef>
                <a:spcPts val="300"/>
              </a:spcBef>
              <a:spcAft>
                <a:spcPts val="300"/>
              </a:spcAft>
            </a:pPr>
            <a:r>
              <a:rPr lang="en-US" sz="2000" dirty="0"/>
              <a:t>MOVE ON to focus on another process</a:t>
            </a:r>
            <a:endParaRPr lang="en-US" sz="2000" dirty="0">
              <a:cs typeface="Calibri"/>
            </a:endParaRPr>
          </a:p>
        </p:txBody>
      </p:sp>
    </p:spTree>
    <p:extLst>
      <p:ext uri="{BB962C8B-B14F-4D97-AF65-F5344CB8AC3E}">
        <p14:creationId xmlns:p14="http://schemas.microsoft.com/office/powerpoint/2010/main" val="42718091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F214B1F2-4C33-392F-A89D-8893E4860C8A}"/>
              </a:ext>
            </a:extLst>
          </p:cNvPr>
          <p:cNvSpPr>
            <a:spLocks noGrp="1"/>
          </p:cNvSpPr>
          <p:nvPr>
            <p:ph sz="half" idx="1"/>
          </p:nvPr>
        </p:nvSpPr>
        <p:spPr>
          <a:xfrm>
            <a:off x="530091" y="1945267"/>
            <a:ext cx="5394960" cy="4351338"/>
          </a:xfrm>
        </p:spPr>
        <p:txBody>
          <a:bodyPr vert="horz" lIns="0" tIns="45720" rIns="0" bIns="45720" rtlCol="0" anchor="t">
            <a:normAutofit lnSpcReduction="10000"/>
          </a:bodyPr>
          <a:lstStyle/>
          <a:p>
            <a:pPr marL="0" indent="0">
              <a:buNone/>
            </a:pPr>
            <a:r>
              <a:rPr lang="en-US" sz="2400">
                <a:ea typeface="+mn-lt"/>
                <a:cs typeface="+mn-lt"/>
              </a:rPr>
              <a:t>If you have a current process that does NOT work so well...</a:t>
            </a:r>
            <a:endParaRPr lang="en-US" sz="2400">
              <a:cs typeface="Arial" panose="020B0604020202020204"/>
            </a:endParaRPr>
          </a:p>
          <a:p>
            <a:pPr marL="0" indent="0">
              <a:lnSpc>
                <a:spcPct val="100000"/>
              </a:lnSpc>
              <a:buNone/>
            </a:pPr>
            <a:r>
              <a:rPr lang="en-US">
                <a:solidFill>
                  <a:srgbClr val="0070C0"/>
                </a:solidFill>
                <a:ea typeface="+mn-lt"/>
                <a:cs typeface="+mn-lt"/>
              </a:rPr>
              <a:t>Determine if it is a COMMON or INFREQUENT failure.</a:t>
            </a:r>
            <a:endParaRPr lang="en-US">
              <a:solidFill>
                <a:srgbClr val="0070C0"/>
              </a:solidFill>
              <a:cs typeface="Arial"/>
            </a:endParaRPr>
          </a:p>
          <a:p>
            <a:pPr marL="0" indent="0">
              <a:lnSpc>
                <a:spcPct val="100000"/>
              </a:lnSpc>
              <a:buNone/>
            </a:pPr>
            <a:r>
              <a:rPr lang="en-US">
                <a:solidFill>
                  <a:srgbClr val="0070C0"/>
                </a:solidFill>
                <a:ea typeface="+mn-lt"/>
                <a:cs typeface="+mn-lt"/>
              </a:rPr>
              <a:t>OBSERVE the process or review 3 recent cases to see where the failure points occurred.</a:t>
            </a:r>
            <a:endParaRPr lang="en-US">
              <a:solidFill>
                <a:srgbClr val="0070C0"/>
              </a:solidFill>
              <a:cs typeface="Arial"/>
            </a:endParaRPr>
          </a:p>
          <a:p>
            <a:r>
              <a:rPr lang="en-US">
                <a:solidFill>
                  <a:srgbClr val="0070C0"/>
                </a:solidFill>
                <a:ea typeface="+mn-lt"/>
                <a:cs typeface="+mn-lt"/>
              </a:rPr>
              <a:t>Fix ONE PIECE at a time- Keep your SMART aim SMART!</a:t>
            </a:r>
            <a:endParaRPr lang="en-US">
              <a:solidFill>
                <a:srgbClr val="0070C0"/>
              </a:solidFill>
              <a:cs typeface="Arial"/>
            </a:endParaRPr>
          </a:p>
          <a:p>
            <a:r>
              <a:rPr lang="en-US">
                <a:solidFill>
                  <a:srgbClr val="000000"/>
                </a:solidFill>
                <a:cs typeface="Calibri"/>
              </a:rPr>
              <a:t>It’s more important to have a standard process than a perfect process—when you design for perfection, you get overly complex protocols.</a:t>
            </a:r>
            <a:endParaRPr lang="en-US"/>
          </a:p>
          <a:p>
            <a:endParaRPr lang="en-US">
              <a:cs typeface="Calibri"/>
            </a:endParaRPr>
          </a:p>
        </p:txBody>
      </p:sp>
      <p:pic>
        <p:nvPicPr>
          <p:cNvPr id="2" name="Content Placeholder 1">
            <a:extLst>
              <a:ext uri="{FF2B5EF4-FFF2-40B4-BE49-F238E27FC236}">
                <a16:creationId xmlns:a16="http://schemas.microsoft.com/office/drawing/2014/main" id="{BF6CD789-201C-352C-D65A-3E702F7CC342}"/>
              </a:ext>
            </a:extLst>
          </p:cNvPr>
          <p:cNvPicPr>
            <a:picLocks noGrp="1" noChangeAspect="1"/>
          </p:cNvPicPr>
          <p:nvPr>
            <p:ph sz="half" idx="2"/>
          </p:nvPr>
        </p:nvPicPr>
        <p:blipFill>
          <a:blip r:embed="rId2"/>
          <a:stretch>
            <a:fillRect/>
          </a:stretch>
        </p:blipFill>
        <p:spPr>
          <a:xfrm>
            <a:off x="6267450" y="1917324"/>
            <a:ext cx="5299075" cy="4269540"/>
          </a:xfrm>
        </p:spPr>
      </p:pic>
      <p:sp>
        <p:nvSpPr>
          <p:cNvPr id="7" name="Title 6">
            <a:extLst>
              <a:ext uri="{FF2B5EF4-FFF2-40B4-BE49-F238E27FC236}">
                <a16:creationId xmlns:a16="http://schemas.microsoft.com/office/drawing/2014/main" id="{F6D13DBD-D8E4-FD4E-5354-5A3AE6DB6DB6}"/>
              </a:ext>
            </a:extLst>
          </p:cNvPr>
          <p:cNvSpPr>
            <a:spLocks noGrp="1"/>
          </p:cNvSpPr>
          <p:nvPr>
            <p:ph type="title"/>
          </p:nvPr>
        </p:nvSpPr>
        <p:spPr>
          <a:xfrm>
            <a:off x="176925" y="285640"/>
            <a:ext cx="11821369" cy="1114491"/>
          </a:xfrm>
        </p:spPr>
        <p:txBody>
          <a:bodyPr>
            <a:normAutofit fontScale="90000"/>
          </a:bodyPr>
          <a:lstStyle/>
          <a:p>
            <a:r>
              <a:rPr lang="en-US" sz="4000">
                <a:latin typeface="Calibri"/>
                <a:ea typeface="Roboto Medium"/>
                <a:cs typeface="Roboto Medium"/>
              </a:rPr>
              <a:t>Goal: </a:t>
            </a:r>
            <a:r>
              <a:rPr lang="en-US" sz="4000" cap="none">
                <a:latin typeface="Calibri"/>
                <a:ea typeface="Roboto Medium"/>
                <a:cs typeface="Roboto Medium"/>
              </a:rPr>
              <a:t>Improve </a:t>
            </a:r>
            <a:r>
              <a:rPr lang="en-US" cap="none">
                <a:latin typeface="Calibri"/>
                <a:ea typeface="Roboto Medium"/>
                <a:cs typeface="Roboto Medium"/>
              </a:rPr>
              <a:t>education</a:t>
            </a:r>
            <a:r>
              <a:rPr lang="en-US" sz="4000" cap="none">
                <a:latin typeface="Calibri"/>
                <a:ea typeface="Roboto Medium"/>
                <a:cs typeface="Roboto Medium"/>
              </a:rPr>
              <a:t> with families and residents about appropriate antibiotic use.</a:t>
            </a:r>
            <a:endParaRPr lang="en-US" cap="none">
              <a:latin typeface="Calibri"/>
              <a:ea typeface="Roboto Medium"/>
              <a:cs typeface="Roboto Medium"/>
            </a:endParaRPr>
          </a:p>
        </p:txBody>
      </p:sp>
    </p:spTree>
    <p:extLst>
      <p:ext uri="{BB962C8B-B14F-4D97-AF65-F5344CB8AC3E}">
        <p14:creationId xmlns:p14="http://schemas.microsoft.com/office/powerpoint/2010/main" val="26155120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ox with graphic of an IV drip"/>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6120" y="1342617"/>
            <a:ext cx="2086984" cy="5397906"/>
          </a:xfrm>
          <a:prstGeom prst="rect">
            <a:avLst/>
          </a:prstGeom>
        </p:spPr>
      </p:pic>
      <p:pic>
        <p:nvPicPr>
          <p:cNvPr id="10" name="Picture 9" descr="Box with graphic of a nurs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69482" y="1331565"/>
            <a:ext cx="2086984" cy="5397907"/>
          </a:xfrm>
          <a:prstGeom prst="rect">
            <a:avLst/>
          </a:prstGeom>
        </p:spPr>
      </p:pic>
      <p:pic>
        <p:nvPicPr>
          <p:cNvPr id="11" name="Picture 10" descr="Box with graphic of the medicine symbol"/>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51267" y="1331565"/>
            <a:ext cx="2027816" cy="5397906"/>
          </a:xfrm>
          <a:prstGeom prst="rect">
            <a:avLst/>
          </a:prstGeom>
        </p:spPr>
      </p:pic>
      <p:pic>
        <p:nvPicPr>
          <p:cNvPr id="12" name="Picture 11" descr="Box with graphic of an ambulance"/>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73883" y="1331566"/>
            <a:ext cx="2167666" cy="5303629"/>
          </a:xfrm>
          <a:prstGeom prst="rect">
            <a:avLst/>
          </a:prstGeom>
        </p:spPr>
      </p:pic>
      <p:sp>
        <p:nvSpPr>
          <p:cNvPr id="2" name="Content Placeholder 1"/>
          <p:cNvSpPr>
            <a:spLocks noGrp="1"/>
          </p:cNvSpPr>
          <p:nvPr>
            <p:ph idx="1"/>
          </p:nvPr>
        </p:nvSpPr>
        <p:spPr>
          <a:xfrm>
            <a:off x="1590002" y="1589592"/>
            <a:ext cx="2038614" cy="4881851"/>
          </a:xfrm>
        </p:spPr>
        <p:txBody>
          <a:bodyPr vert="horz" lIns="0" tIns="45720" rIns="0" bIns="45720" rtlCol="0" anchor="t">
            <a:normAutofit/>
          </a:bodyPr>
          <a:lstStyle/>
          <a:p>
            <a:pPr marL="0" indent="0" algn="ctr" defTabSz="332832">
              <a:buNone/>
            </a:pPr>
            <a:r>
              <a:rPr lang="en-US" sz="2000" b="1"/>
              <a:t>Clinical Event</a:t>
            </a:r>
          </a:p>
          <a:p>
            <a:pPr marL="0" indent="0" algn="ctr" defTabSz="332832">
              <a:buNone/>
            </a:pPr>
            <a:endParaRPr lang="en-US" sz="2118" b="1"/>
          </a:p>
          <a:p>
            <a:pPr marL="0" indent="0" algn="ctr" defTabSz="332832">
              <a:buNone/>
            </a:pPr>
            <a:endParaRPr lang="en-US" sz="2118" b="1">
              <a:latin typeface="18"/>
            </a:endParaRPr>
          </a:p>
          <a:p>
            <a:pPr marL="0" indent="0" algn="ctr" defTabSz="332832">
              <a:buNone/>
            </a:pPr>
            <a:r>
              <a:rPr lang="en-US" sz="1600">
                <a:latin typeface="+mj-lt"/>
              </a:rPr>
              <a:t>Son calls NH to report patient's "not herself". Wants to know if she has a UTI?</a:t>
            </a:r>
            <a:endParaRPr lang="en-US" sz="1600">
              <a:latin typeface="+mj-lt"/>
              <a:cs typeface="Calibri"/>
            </a:endParaRPr>
          </a:p>
          <a:p>
            <a:pPr marL="0" indent="0" algn="ctr">
              <a:lnSpc>
                <a:spcPct val="107000"/>
              </a:lnSpc>
              <a:buNone/>
            </a:pPr>
            <a:endParaRPr lang="en-US" sz="1600">
              <a:latin typeface="+mj-lt"/>
              <a:ea typeface="Calibri" panose="020F0502020204030204" pitchFamily="34" charset="0"/>
              <a:cs typeface="Times New Roman" panose="02020603050405020304" pitchFamily="18" charset="0"/>
            </a:endParaRPr>
          </a:p>
          <a:p>
            <a:pPr marL="0" indent="0" algn="ctr">
              <a:lnSpc>
                <a:spcPct val="107000"/>
              </a:lnSpc>
              <a:buNone/>
            </a:pPr>
            <a:endParaRPr lang="en-US" sz="1600">
              <a:latin typeface="+mj-lt"/>
              <a:ea typeface="Calibri" panose="020F0502020204030204" pitchFamily="34" charset="0"/>
              <a:cs typeface="Times New Roman" panose="02020603050405020304" pitchFamily="18" charset="0"/>
            </a:endParaRPr>
          </a:p>
          <a:p>
            <a:pPr marL="0" indent="0" algn="ctr">
              <a:lnSpc>
                <a:spcPct val="107000"/>
              </a:lnSpc>
              <a:buNone/>
            </a:pPr>
            <a:endParaRPr lang="en-US" sz="1600">
              <a:latin typeface="+mj-lt"/>
              <a:ea typeface="Calibri" panose="020F0502020204030204" pitchFamily="34" charset="0"/>
              <a:cs typeface="Times New Roman" panose="02020603050405020304" pitchFamily="18" charset="0"/>
            </a:endParaRPr>
          </a:p>
          <a:p>
            <a:pPr marL="0" indent="0" algn="ctr">
              <a:lnSpc>
                <a:spcPct val="107000"/>
              </a:lnSpc>
              <a:buNone/>
            </a:pPr>
            <a:r>
              <a:rPr lang="en-US" sz="1600">
                <a:solidFill>
                  <a:srgbClr val="BA4525"/>
                </a:solidFill>
                <a:latin typeface="+mj-lt"/>
                <a:ea typeface="Calibri" panose="020F0502020204030204" pitchFamily="34" charset="0"/>
                <a:cs typeface="Times New Roman"/>
              </a:rPr>
              <a:t>WHAT WOULD YOU DO?</a:t>
            </a:r>
          </a:p>
        </p:txBody>
      </p:sp>
      <p:sp>
        <p:nvSpPr>
          <p:cNvPr id="3" name="Content Placeholder 2"/>
          <p:cNvSpPr>
            <a:spLocks noGrp="1"/>
          </p:cNvSpPr>
          <p:nvPr>
            <p:ph idx="13"/>
          </p:nvPr>
        </p:nvSpPr>
        <p:spPr>
          <a:xfrm>
            <a:off x="3858400" y="1475220"/>
            <a:ext cx="1912172" cy="5016321"/>
          </a:xfrm>
        </p:spPr>
        <p:txBody>
          <a:bodyPr vert="horz" lIns="0" tIns="45720" rIns="0" bIns="45720" rtlCol="0" anchor="t">
            <a:normAutofit fontScale="70000" lnSpcReduction="20000"/>
          </a:bodyPr>
          <a:lstStyle/>
          <a:p>
            <a:pPr marL="0" indent="0" algn="ctr" defTabSz="332832">
              <a:buNone/>
            </a:pPr>
            <a:r>
              <a:rPr lang="en-US" sz="2600" b="1"/>
              <a:t>Evaluation by</a:t>
            </a:r>
          </a:p>
          <a:p>
            <a:pPr marL="0" indent="0" algn="ctr" defTabSz="332832">
              <a:buNone/>
            </a:pPr>
            <a:r>
              <a:rPr lang="en-US" sz="2600" b="1"/>
              <a:t>R.N. or M.D.</a:t>
            </a:r>
            <a:endParaRPr lang="en-US" sz="2600" b="1">
              <a:cs typeface="Calibri"/>
            </a:endParaRPr>
          </a:p>
          <a:p>
            <a:pPr marL="0" indent="0" algn="ctr" defTabSz="332832">
              <a:buNone/>
            </a:pPr>
            <a:endParaRPr lang="en-US" sz="1765" b="1"/>
          </a:p>
          <a:p>
            <a:pPr algn="ctr"/>
            <a:endParaRPr lang="en-US" sz="882"/>
          </a:p>
          <a:p>
            <a:pPr marL="0" indent="0" algn="ctr">
              <a:buNone/>
            </a:pPr>
            <a:endParaRPr lang="en-US" sz="1765"/>
          </a:p>
          <a:p>
            <a:pPr marL="0" indent="0" algn="ctr">
              <a:buNone/>
            </a:pPr>
            <a:endParaRPr lang="en-US" sz="1765"/>
          </a:p>
          <a:p>
            <a:pPr marL="0" indent="0" algn="ctr">
              <a:buNone/>
            </a:pPr>
            <a:r>
              <a:rPr lang="en-US" sz="2100"/>
              <a:t>RN evaluates resident. She is less talkative today. </a:t>
            </a:r>
          </a:p>
          <a:p>
            <a:pPr marL="0" indent="0" algn="ctr">
              <a:buNone/>
            </a:pPr>
            <a:r>
              <a:rPr lang="en-US" sz="2100"/>
              <a:t>No complaints of dysuria or urgency, no other symptoms suggestive of an infection. </a:t>
            </a:r>
          </a:p>
          <a:p>
            <a:pPr marL="0" indent="0" algn="ctr">
              <a:buNone/>
            </a:pPr>
            <a:r>
              <a:rPr lang="en-US" sz="2100"/>
              <a:t>Exam negative for fever, lung findings, or abdominal tenderness. Her urine is dark and cloudy.</a:t>
            </a:r>
            <a:endParaRPr lang="en-US" sz="2100">
              <a:cs typeface="Calibri"/>
            </a:endParaRPr>
          </a:p>
          <a:p>
            <a:pPr marL="0" indent="0" algn="ctr">
              <a:buNone/>
            </a:pPr>
            <a:endParaRPr lang="en-US" sz="2100">
              <a:solidFill>
                <a:srgbClr val="2A8197"/>
              </a:solidFill>
            </a:endParaRPr>
          </a:p>
          <a:p>
            <a:pPr marL="0" indent="0" algn="ctr">
              <a:lnSpc>
                <a:spcPct val="107000"/>
              </a:lnSpc>
              <a:buNone/>
            </a:pPr>
            <a:r>
              <a:rPr lang="en-US" sz="2100">
                <a:solidFill>
                  <a:srgbClr val="2A8197"/>
                </a:solidFill>
              </a:rPr>
              <a:t>WHAT WOULD YOU DO?</a:t>
            </a:r>
            <a:endParaRPr lang="en-US" sz="2100" b="1"/>
          </a:p>
        </p:txBody>
      </p:sp>
      <p:sp>
        <p:nvSpPr>
          <p:cNvPr id="6" name="Content Placeholder 5"/>
          <p:cNvSpPr>
            <a:spLocks noGrp="1"/>
          </p:cNvSpPr>
          <p:nvPr>
            <p:ph idx="15"/>
          </p:nvPr>
        </p:nvSpPr>
        <p:spPr>
          <a:xfrm>
            <a:off x="8077641" y="1674413"/>
            <a:ext cx="2163908" cy="4818997"/>
          </a:xfrm>
        </p:spPr>
        <p:txBody>
          <a:bodyPr vert="horz" lIns="0" tIns="45720" rIns="0" bIns="45720" rtlCol="0" anchor="t">
            <a:normAutofit/>
          </a:bodyPr>
          <a:lstStyle/>
          <a:p>
            <a:pPr marL="0" indent="0" algn="ctr">
              <a:buNone/>
            </a:pPr>
            <a:r>
              <a:rPr lang="en-US" sz="2000" b="1"/>
              <a:t>Outcome</a:t>
            </a:r>
          </a:p>
          <a:p>
            <a:pPr marL="0" indent="0" algn="ctr">
              <a:buNone/>
            </a:pPr>
            <a:endParaRPr lang="en-US" sz="1765" b="1"/>
          </a:p>
          <a:p>
            <a:pPr marL="0" indent="0" algn="ctr">
              <a:buNone/>
            </a:pPr>
            <a:endParaRPr lang="en-US" sz="1765"/>
          </a:p>
          <a:p>
            <a:pPr marL="0" indent="0" algn="ctr">
              <a:buNone/>
            </a:pPr>
            <a:endParaRPr lang="en-US" sz="1765"/>
          </a:p>
          <a:p>
            <a:pPr marL="0" indent="0" algn="ctr">
              <a:lnSpc>
                <a:spcPct val="107000"/>
              </a:lnSpc>
              <a:buNone/>
            </a:pPr>
            <a:r>
              <a:rPr lang="en-US" sz="1750">
                <a:solidFill>
                  <a:srgbClr val="515865"/>
                </a:solidFill>
              </a:rPr>
              <a:t>WHAT DO YOU WANT TO HAPPEN? WHAT DO YOU DO? </a:t>
            </a:r>
            <a:endParaRPr lang="en-US" sz="1750">
              <a:solidFill>
                <a:srgbClr val="515865"/>
              </a:solidFill>
              <a:cs typeface="Calibri"/>
            </a:endParaRPr>
          </a:p>
          <a:p>
            <a:pPr marL="0" indent="0" algn="ctr">
              <a:lnSpc>
                <a:spcPct val="107000"/>
              </a:lnSpc>
              <a:buNone/>
            </a:pPr>
            <a:r>
              <a:rPr lang="en-US" sz="1750">
                <a:solidFill>
                  <a:srgbClr val="515865"/>
                </a:solidFill>
                <a:cs typeface="Calibri"/>
              </a:rPr>
              <a:t>How should we educate our families? What's a good process for ASB education?</a:t>
            </a:r>
          </a:p>
          <a:p>
            <a:pPr marL="0" indent="0" algn="ctr">
              <a:buNone/>
            </a:pPr>
            <a:endParaRPr lang="en-US" sz="1765" b="1">
              <a:cs typeface="Calibri"/>
            </a:endParaRPr>
          </a:p>
        </p:txBody>
      </p:sp>
      <p:sp>
        <p:nvSpPr>
          <p:cNvPr id="15" name="Rectangle 14" descr="Box highlighting Pre-PRESCRIPTIVE&#10;stages"/>
          <p:cNvSpPr/>
          <p:nvPr/>
        </p:nvSpPr>
        <p:spPr>
          <a:xfrm>
            <a:off x="1576120" y="6493410"/>
            <a:ext cx="6399219" cy="24402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sp>
        <p:nvSpPr>
          <p:cNvPr id="18" name="Rectangle 17" descr="Box highlighting Post-PRESCRIPTIVE&#10;stage"/>
          <p:cNvSpPr/>
          <p:nvPr/>
        </p:nvSpPr>
        <p:spPr>
          <a:xfrm>
            <a:off x="8077642" y="6486917"/>
            <a:ext cx="2163909" cy="24255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bg1"/>
              </a:solidFill>
            </a:endParaRPr>
          </a:p>
        </p:txBody>
      </p:sp>
      <p:sp>
        <p:nvSpPr>
          <p:cNvPr id="35" name="Slide Number Placeholder 34"/>
          <p:cNvSpPr>
            <a:spLocks noGrp="1"/>
          </p:cNvSpPr>
          <p:nvPr>
            <p:ph type="sldNum" sz="quarter" idx="12"/>
          </p:nvPr>
        </p:nvSpPr>
        <p:spPr>
          <a:xfrm>
            <a:off x="9490442" y="7007102"/>
            <a:ext cx="430306" cy="365126"/>
          </a:xfrm>
        </p:spPr>
        <p:txBody>
          <a:bodyPr/>
          <a:lstStyle/>
          <a:p>
            <a:fld id="{993EEC8E-C5CF-40DF-832D-5BCB0E209B98}" type="slidenum">
              <a:rPr lang="en-US" smtClean="0"/>
              <a:t>24</a:t>
            </a:fld>
            <a:endParaRPr lang="en-US"/>
          </a:p>
        </p:txBody>
      </p:sp>
      <p:sp>
        <p:nvSpPr>
          <p:cNvPr id="14" name="Content Placeholder 13">
            <a:extLst>
              <a:ext uri="{FF2B5EF4-FFF2-40B4-BE49-F238E27FC236}">
                <a16:creationId xmlns:a16="http://schemas.microsoft.com/office/drawing/2014/main" id="{53E35E96-9789-C648-AA4A-FC571B0ABBC1}"/>
              </a:ext>
            </a:extLst>
          </p:cNvPr>
          <p:cNvSpPr>
            <a:spLocks noGrp="1"/>
          </p:cNvSpPr>
          <p:nvPr>
            <p:ph idx="14"/>
          </p:nvPr>
        </p:nvSpPr>
        <p:spPr>
          <a:xfrm>
            <a:off x="6042608" y="1345906"/>
            <a:ext cx="1883325" cy="5006533"/>
          </a:xfrm>
        </p:spPr>
        <p:txBody>
          <a:bodyPr vert="horz" lIns="0" tIns="45720" rIns="0" bIns="45720" rtlCol="0" anchor="t">
            <a:normAutofit fontScale="92500" lnSpcReduction="20000"/>
          </a:bodyPr>
          <a:lstStyle/>
          <a:p>
            <a:pPr marL="0" indent="0" algn="ctr">
              <a:buNone/>
            </a:pPr>
            <a:endParaRPr lang="en-US" sz="600" b="1"/>
          </a:p>
          <a:p>
            <a:pPr marL="0" indent="0" algn="ctr">
              <a:buNone/>
            </a:pPr>
            <a:r>
              <a:rPr lang="en-US" sz="2000" b="1"/>
              <a:t>Decision To Prescribe Antibiotic</a:t>
            </a:r>
            <a:endParaRPr lang="en-US" sz="2000" b="1">
              <a:cs typeface="Calibri"/>
            </a:endParaRPr>
          </a:p>
          <a:p>
            <a:pPr marL="0" indent="0" algn="ctr">
              <a:buNone/>
            </a:pPr>
            <a:endParaRPr lang="en-US" b="1">
              <a:solidFill>
                <a:schemeClr val="bg1"/>
              </a:solidFill>
            </a:endParaRPr>
          </a:p>
          <a:p>
            <a:pPr marL="0" indent="0" algn="ctr">
              <a:lnSpc>
                <a:spcPct val="107000"/>
              </a:lnSpc>
              <a:buNone/>
            </a:pPr>
            <a:r>
              <a:rPr lang="en-US" sz="1400"/>
              <a:t>Leading diagnosis is dehydration. The culture comes back with &gt;100k CFU of e. coli.  Nursing tries to tell the son that we will push oral hydration and monitor her closely for the next 72 hours. Son is angry about this news. MD also tries to explain we will consider IV fluids and asymptomatic bacteriuria but son says he's never heard of this.   </a:t>
            </a:r>
            <a:endParaRPr lang="en-US" sz="1400">
              <a:cs typeface="Calibri"/>
            </a:endParaRPr>
          </a:p>
          <a:p>
            <a:pPr marL="0" indent="0" algn="ctr">
              <a:lnSpc>
                <a:spcPct val="107000"/>
              </a:lnSpc>
              <a:buNone/>
            </a:pPr>
            <a:endParaRPr lang="en-US" sz="1600"/>
          </a:p>
          <a:p>
            <a:pPr marL="0" indent="0" algn="ctr">
              <a:lnSpc>
                <a:spcPct val="107000"/>
              </a:lnSpc>
              <a:buNone/>
            </a:pPr>
            <a:endParaRPr lang="en-US" sz="1600">
              <a:solidFill>
                <a:srgbClr val="000000"/>
              </a:solidFill>
            </a:endParaRPr>
          </a:p>
          <a:p>
            <a:pPr marL="0" indent="0" algn="ctr">
              <a:lnSpc>
                <a:spcPct val="107000"/>
              </a:lnSpc>
              <a:buNone/>
            </a:pPr>
            <a:r>
              <a:rPr lang="en-US" sz="1600">
                <a:solidFill>
                  <a:srgbClr val="AE1D21"/>
                </a:solidFill>
              </a:rPr>
              <a:t>WHAT WOULD YOU DO?</a:t>
            </a:r>
            <a:endParaRPr lang="en-US" sz="2100">
              <a:solidFill>
                <a:srgbClr val="AE1D21"/>
              </a:solidFill>
            </a:endParaRPr>
          </a:p>
          <a:p>
            <a:pPr marL="0" indent="0" algn="ctr">
              <a:buNone/>
            </a:pPr>
            <a:endParaRPr lang="en-US" sz="2100">
              <a:solidFill>
                <a:srgbClr val="AE1D21"/>
              </a:solidFill>
            </a:endParaRPr>
          </a:p>
        </p:txBody>
      </p:sp>
      <p:sp>
        <p:nvSpPr>
          <p:cNvPr id="5" name="Title 4"/>
          <p:cNvSpPr>
            <a:spLocks noGrp="1"/>
          </p:cNvSpPr>
          <p:nvPr>
            <p:ph type="title"/>
          </p:nvPr>
        </p:nvSpPr>
        <p:spPr>
          <a:xfrm>
            <a:off x="6414507" y="-13674"/>
            <a:ext cx="3906013" cy="6764968"/>
          </a:xfrm>
        </p:spPr>
        <p:txBody>
          <a:bodyPr anchor="t">
            <a:noAutofit/>
          </a:bodyPr>
          <a:lstStyle/>
          <a:p>
            <a:pPr algn="l"/>
            <a:r>
              <a:rPr lang="en-US" sz="3177"/>
              <a:t>Clinical case- from event to outcome</a:t>
            </a:r>
            <a:br>
              <a:rPr lang="en-US" sz="3177"/>
            </a:br>
            <a:br>
              <a:rPr lang="en-US" sz="3177"/>
            </a:br>
            <a:br>
              <a:rPr lang="en-US" sz="3177"/>
            </a:br>
            <a:br>
              <a:rPr lang="en-US" sz="3177"/>
            </a:br>
            <a:br>
              <a:rPr lang="en-US" sz="3177"/>
            </a:br>
            <a:br>
              <a:rPr lang="en-US" sz="3177"/>
            </a:br>
            <a:br>
              <a:rPr lang="en-US" sz="3177"/>
            </a:br>
            <a:br>
              <a:rPr lang="en-US" sz="3177"/>
            </a:br>
            <a:br>
              <a:rPr lang="en-US" sz="500"/>
            </a:br>
            <a:br>
              <a:rPr lang="en-US" sz="500"/>
            </a:br>
            <a:br>
              <a:rPr lang="en-US" sz="500"/>
            </a:br>
            <a:br>
              <a:rPr lang="en-US" sz="500"/>
            </a:br>
            <a:br>
              <a:rPr lang="en-US" sz="500"/>
            </a:br>
            <a:br>
              <a:rPr lang="en-US" sz="500"/>
            </a:br>
            <a:br>
              <a:rPr lang="en-US" sz="500"/>
            </a:br>
            <a:br>
              <a:rPr lang="en-US" sz="500"/>
            </a:br>
            <a:br>
              <a:rPr lang="en-US" sz="500"/>
            </a:br>
            <a:br>
              <a:rPr lang="en-US" sz="500"/>
            </a:br>
            <a:br>
              <a:rPr lang="en-US" sz="500"/>
            </a:br>
            <a:br>
              <a:rPr lang="en-US" sz="500"/>
            </a:br>
            <a:br>
              <a:rPr lang="en-US" sz="500"/>
            </a:br>
            <a:br>
              <a:rPr lang="en-US" sz="500"/>
            </a:br>
            <a:br>
              <a:rPr lang="en-US" sz="500"/>
            </a:br>
            <a:br>
              <a:rPr lang="en-US" sz="500"/>
            </a:br>
            <a:br>
              <a:rPr lang="en-US" sz="500"/>
            </a:br>
            <a:br>
              <a:rPr lang="en-US" sz="500"/>
            </a:br>
            <a:br>
              <a:rPr lang="en-US" sz="500"/>
            </a:br>
            <a:br>
              <a:rPr lang="en-US" sz="500"/>
            </a:br>
            <a:br>
              <a:rPr lang="en-US" sz="500"/>
            </a:br>
            <a:br>
              <a:rPr lang="en-US" sz="3177"/>
            </a:br>
            <a:r>
              <a:rPr lang="en-US" sz="1588" b="1"/>
              <a:t>Prescriptive	POST-Prescriptive</a:t>
            </a:r>
            <a:br>
              <a:rPr lang="en-US" sz="1588">
                <a:solidFill>
                  <a:schemeClr val="tx1"/>
                </a:solidFill>
              </a:rPr>
            </a:br>
            <a:r>
              <a:rPr lang="en-US" sz="1588" b="1">
                <a:solidFill>
                  <a:schemeClr val="tx1"/>
                </a:solidFill>
              </a:rPr>
              <a:t> 		</a:t>
            </a:r>
            <a:endParaRPr lang="en-US" sz="1235" b="1"/>
          </a:p>
        </p:txBody>
      </p:sp>
      <p:sp>
        <p:nvSpPr>
          <p:cNvPr id="4" name="TextBox 3">
            <a:extLst>
              <a:ext uri="{FF2B5EF4-FFF2-40B4-BE49-F238E27FC236}">
                <a16:creationId xmlns:a16="http://schemas.microsoft.com/office/drawing/2014/main" id="{05ABD7A8-3AA6-A15F-2990-B85FD8A29488}"/>
              </a:ext>
            </a:extLst>
          </p:cNvPr>
          <p:cNvSpPr txBox="1"/>
          <p:nvPr/>
        </p:nvSpPr>
        <p:spPr>
          <a:xfrm>
            <a:off x="189663" y="160397"/>
            <a:ext cx="5659913" cy="830997"/>
          </a:xfrm>
          <a:prstGeom prst="rect">
            <a:avLst/>
          </a:prstGeom>
          <a:noFill/>
        </p:spPr>
        <p:txBody>
          <a:bodyPr wrap="square" rtlCol="0">
            <a:spAutoFit/>
          </a:bodyPr>
          <a:lstStyle/>
          <a:p>
            <a:r>
              <a:rPr lang="en-US" sz="1600">
                <a:solidFill>
                  <a:schemeClr val="bg1"/>
                </a:solidFill>
              </a:rPr>
              <a:t>Mrs. Smith’s son is concerned his mother did not sound like herself on the phone. He is worried that his mother may have a UTI and needs an antibiotic. </a:t>
            </a:r>
          </a:p>
        </p:txBody>
      </p:sp>
    </p:spTree>
    <p:custDataLst>
      <p:tags r:id="rId1"/>
    </p:custDataLst>
    <p:extLst>
      <p:ext uri="{BB962C8B-B14F-4D97-AF65-F5344CB8AC3E}">
        <p14:creationId xmlns:p14="http://schemas.microsoft.com/office/powerpoint/2010/main" val="2260587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
                                            <p:txEl>
                                              <p:pRg st="6" end="6"/>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p:bldP spid="6" grpId="0" build="p"/>
      <p:bldP spid="15" grpId="0" animBg="1"/>
      <p:bldP spid="18" grpId="0" animBg="1"/>
      <p:bldP spid="14" grpId="0" uiExpand="1" build="p"/>
      <p:bldP spid="5"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858E4-38C5-1003-A8A5-C3F1CDEE00BC}"/>
              </a:ext>
            </a:extLst>
          </p:cNvPr>
          <p:cNvSpPr>
            <a:spLocks noGrp="1"/>
          </p:cNvSpPr>
          <p:nvPr>
            <p:ph type="title"/>
          </p:nvPr>
        </p:nvSpPr>
        <p:spPr/>
        <p:txBody>
          <a:bodyPr/>
          <a:lstStyle/>
          <a:p>
            <a:r>
              <a:rPr lang="en-US">
                <a:cs typeface="Calibri"/>
              </a:rPr>
              <a:t>Small group discussion</a:t>
            </a:r>
            <a:endParaRPr lang="en-US"/>
          </a:p>
        </p:txBody>
      </p:sp>
      <p:sp>
        <p:nvSpPr>
          <p:cNvPr id="3" name="Text Placeholder 2">
            <a:extLst>
              <a:ext uri="{FF2B5EF4-FFF2-40B4-BE49-F238E27FC236}">
                <a16:creationId xmlns:a16="http://schemas.microsoft.com/office/drawing/2014/main" id="{6BF1A297-1C07-40A0-429C-250D4ABC2C8F}"/>
              </a:ext>
            </a:extLst>
          </p:cNvPr>
          <p:cNvSpPr>
            <a:spLocks noGrp="1"/>
          </p:cNvSpPr>
          <p:nvPr>
            <p:ph type="body" idx="1"/>
          </p:nvPr>
        </p:nvSpPr>
        <p:spPr/>
        <p:txBody>
          <a:bodyPr>
            <a:noAutofit/>
          </a:bodyPr>
          <a:lstStyle/>
          <a:p>
            <a:pPr marL="457200" indent="-457200">
              <a:buFont typeface="+mj-lt"/>
              <a:buAutoNum type="arabicPeriod"/>
            </a:pPr>
            <a:r>
              <a:rPr lang="en-US" sz="2400" dirty="0">
                <a:solidFill>
                  <a:srgbClr val="0070C0"/>
                </a:solidFill>
              </a:rPr>
              <a:t>What is your current process for educating residents and families about the appropriate use of antibiotics? (Who, when, where, what, how?)</a:t>
            </a:r>
            <a:endParaRPr lang="en-US" sz="2400" dirty="0"/>
          </a:p>
          <a:p>
            <a:pPr marL="457200" indent="-457200">
              <a:buFont typeface="+mj-lt"/>
              <a:buAutoNum type="arabicPeriod"/>
            </a:pPr>
            <a:r>
              <a:rPr lang="en-US" sz="2400" dirty="0">
                <a:solidFill>
                  <a:srgbClr val="0070C0"/>
                </a:solidFill>
              </a:rPr>
              <a:t>Is it reliable? </a:t>
            </a:r>
            <a:endParaRPr lang="en-US" sz="2400" dirty="0">
              <a:solidFill>
                <a:srgbClr val="0070C0"/>
              </a:solidFill>
              <a:cs typeface="Calibri"/>
            </a:endParaRPr>
          </a:p>
          <a:p>
            <a:pPr marL="457200" indent="-457200">
              <a:buFont typeface="+mj-lt"/>
              <a:buAutoNum type="arabicPeriod"/>
            </a:pPr>
            <a:r>
              <a:rPr lang="en-US" sz="2400" dirty="0">
                <a:solidFill>
                  <a:srgbClr val="0070C0"/>
                </a:solidFill>
              </a:rPr>
              <a:t>What changes can you make to standardize and improve the process?</a:t>
            </a:r>
            <a:endParaRPr lang="en-US" sz="2400" dirty="0">
              <a:solidFill>
                <a:srgbClr val="0070C0"/>
              </a:solidFill>
              <a:cs typeface="Calibri"/>
            </a:endParaRPr>
          </a:p>
        </p:txBody>
      </p:sp>
    </p:spTree>
    <p:extLst>
      <p:ext uri="{BB962C8B-B14F-4D97-AF65-F5344CB8AC3E}">
        <p14:creationId xmlns:p14="http://schemas.microsoft.com/office/powerpoint/2010/main" val="5775470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A3DA0-6E73-74C2-16E1-64A079AB8563}"/>
              </a:ext>
            </a:extLst>
          </p:cNvPr>
          <p:cNvSpPr>
            <a:spLocks noGrp="1"/>
          </p:cNvSpPr>
          <p:nvPr>
            <p:ph type="title"/>
          </p:nvPr>
        </p:nvSpPr>
        <p:spPr/>
        <p:txBody>
          <a:bodyPr>
            <a:noAutofit/>
          </a:bodyPr>
          <a:lstStyle/>
          <a:p>
            <a:pPr algn="l"/>
            <a:r>
              <a:rPr lang="en-US"/>
              <a:t> </a:t>
            </a:r>
            <a:br>
              <a:rPr lang="en-US" cap="none"/>
            </a:br>
            <a:br>
              <a:rPr lang="en-US" cap="none"/>
            </a:br>
            <a:r>
              <a:rPr lang="en-US">
                <a:ea typeface="Calibri"/>
                <a:cs typeface="Calibri"/>
              </a:rPr>
              <a:t>Next Wednesday's session</a:t>
            </a:r>
            <a:br>
              <a:rPr lang="en-US" cap="none">
                <a:cs typeface="Calibri"/>
              </a:rPr>
            </a:br>
            <a:br>
              <a:rPr lang="en-US"/>
            </a:br>
            <a:r>
              <a:rPr lang="en-US">
                <a:cs typeface="Calibri"/>
              </a:rPr>
              <a:t> </a:t>
            </a:r>
            <a:endParaRPr lang="en-US">
              <a:ea typeface="Calibri"/>
              <a:cs typeface="Calibri"/>
            </a:endParaRPr>
          </a:p>
        </p:txBody>
      </p:sp>
      <p:sp>
        <p:nvSpPr>
          <p:cNvPr id="3" name="Content Placeholder 2">
            <a:extLst>
              <a:ext uri="{FF2B5EF4-FFF2-40B4-BE49-F238E27FC236}">
                <a16:creationId xmlns:a16="http://schemas.microsoft.com/office/drawing/2014/main" id="{6244296D-DB89-BE5D-4E09-37F024622B7D}"/>
              </a:ext>
            </a:extLst>
          </p:cNvPr>
          <p:cNvSpPr>
            <a:spLocks noGrp="1"/>
          </p:cNvSpPr>
          <p:nvPr>
            <p:ph idx="1"/>
          </p:nvPr>
        </p:nvSpPr>
        <p:spPr/>
        <p:txBody>
          <a:bodyPr vert="horz" lIns="91440" tIns="45720" rIns="91440" bIns="45720" rtlCol="0" anchor="t">
            <a:normAutofit/>
          </a:bodyPr>
          <a:lstStyle/>
          <a:p>
            <a:pPr>
              <a:buNone/>
            </a:pPr>
            <a:r>
              <a:rPr lang="en-US" sz="2800" b="1" dirty="0">
                <a:ea typeface="+mn-lt"/>
                <a:cs typeface="+mn-lt"/>
              </a:rPr>
              <a:t>Hot Topics in Stewardship:</a:t>
            </a:r>
            <a:r>
              <a:rPr lang="en-US" sz="2800" dirty="0">
                <a:ea typeface="+mn-lt"/>
                <a:cs typeface="+mn-lt"/>
              </a:rPr>
              <a:t> </a:t>
            </a:r>
            <a:r>
              <a:rPr lang="en-US" sz="2800" b="1" dirty="0">
                <a:ea typeface="+mn-lt"/>
                <a:cs typeface="+mn-lt"/>
              </a:rPr>
              <a:t>Health IT Tools</a:t>
            </a:r>
          </a:p>
          <a:p>
            <a:pPr>
              <a:buNone/>
            </a:pPr>
            <a:r>
              <a:rPr lang="en-US" sz="2800" b="1" dirty="0">
                <a:ea typeface="+mn-lt"/>
                <a:cs typeface="+mn-lt"/>
              </a:rPr>
              <a:t>Saif </a:t>
            </a:r>
            <a:r>
              <a:rPr lang="en-US" sz="2800" b="1" dirty="0" err="1">
                <a:ea typeface="+mn-lt"/>
                <a:cs typeface="+mn-lt"/>
              </a:rPr>
              <a:t>Khairah</a:t>
            </a:r>
            <a:r>
              <a:rPr lang="en-US" sz="2800" b="1" dirty="0">
                <a:ea typeface="+mn-lt"/>
                <a:cs typeface="+mn-lt"/>
              </a:rPr>
              <a:t>, PhD</a:t>
            </a:r>
            <a:endParaRPr lang="en-US" dirty="0"/>
          </a:p>
          <a:p>
            <a:pPr marL="0" indent="0">
              <a:spcBef>
                <a:spcPct val="0"/>
              </a:spcBef>
              <a:buNone/>
            </a:pPr>
            <a:r>
              <a:rPr lang="en-US" sz="2800" dirty="0">
                <a:ea typeface="+mn-lt"/>
                <a:cs typeface="+mn-lt"/>
              </a:rPr>
              <a:t>April 24, 2024 | 11:30 AM -12 PM</a:t>
            </a:r>
            <a:br>
              <a:rPr lang="en-US" sz="2800" dirty="0">
                <a:ea typeface="Calibri"/>
                <a:cs typeface="Calibri"/>
              </a:rPr>
            </a:br>
            <a:endParaRPr lang="en-US" sz="2800" dirty="0">
              <a:ea typeface="Calibri"/>
              <a:cs typeface="Calibri"/>
            </a:endParaRPr>
          </a:p>
          <a:p>
            <a:pPr marL="0" indent="0">
              <a:buNone/>
            </a:pPr>
            <a:endParaRPr lang="en-US" dirty="0">
              <a:ea typeface="Calibri"/>
              <a:cs typeface="Calibri"/>
            </a:endParaRPr>
          </a:p>
        </p:txBody>
      </p:sp>
      <p:pic>
        <p:nvPicPr>
          <p:cNvPr id="4" name="Picture 3" descr="A picture containing text&#10;&#10;Description automatically generated">
            <a:extLst>
              <a:ext uri="{FF2B5EF4-FFF2-40B4-BE49-F238E27FC236}">
                <a16:creationId xmlns:a16="http://schemas.microsoft.com/office/drawing/2014/main" id="{844DBDAF-DC90-4AB3-A5A9-2A5BEFF649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 y="6235154"/>
            <a:ext cx="2076153" cy="622846"/>
          </a:xfrm>
          <a:prstGeom prst="rect">
            <a:avLst/>
          </a:prstGeom>
        </p:spPr>
      </p:pic>
    </p:spTree>
    <p:extLst>
      <p:ext uri="{BB962C8B-B14F-4D97-AF65-F5344CB8AC3E}">
        <p14:creationId xmlns:p14="http://schemas.microsoft.com/office/powerpoint/2010/main" val="33250037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7907" t="6730" r="249" b="15874"/>
          <a:stretch>
            <a:fillRect/>
          </a:stretch>
        </p:blipFill>
        <p:spPr>
          <a:xfrm>
            <a:off x="0" y="-10742"/>
            <a:ext cx="12192000" cy="6858000"/>
          </a:xfrm>
          <a:prstGeom prst="rect">
            <a:avLst/>
          </a:prstGeom>
        </p:spPr>
      </p:pic>
      <p:grpSp>
        <p:nvGrpSpPr>
          <p:cNvPr id="3" name="Group 3"/>
          <p:cNvGrpSpPr/>
          <p:nvPr/>
        </p:nvGrpSpPr>
        <p:grpSpPr>
          <a:xfrm>
            <a:off x="0" y="4861935"/>
            <a:ext cx="12192000" cy="1988215"/>
            <a:chOff x="0" y="0"/>
            <a:chExt cx="5520429" cy="548901"/>
          </a:xfrm>
        </p:grpSpPr>
        <p:sp>
          <p:nvSpPr>
            <p:cNvPr id="4" name="Freeform 4"/>
            <p:cNvSpPr/>
            <p:nvPr/>
          </p:nvSpPr>
          <p:spPr>
            <a:xfrm>
              <a:off x="0" y="0"/>
              <a:ext cx="5520429" cy="548901"/>
            </a:xfrm>
            <a:custGeom>
              <a:avLst/>
              <a:gdLst/>
              <a:ahLst/>
              <a:cxnLst/>
              <a:rect l="l" t="t" r="r" b="b"/>
              <a:pathLst>
                <a:path w="5520429" h="548901">
                  <a:moveTo>
                    <a:pt x="0" y="0"/>
                  </a:moveTo>
                  <a:lnTo>
                    <a:pt x="5520429" y="0"/>
                  </a:lnTo>
                  <a:lnTo>
                    <a:pt x="5520429" y="548901"/>
                  </a:lnTo>
                  <a:lnTo>
                    <a:pt x="0" y="548901"/>
                  </a:lnTo>
                  <a:close/>
                </a:path>
              </a:pathLst>
            </a:custGeom>
            <a:solidFill>
              <a:srgbClr val="0073CF"/>
            </a:solidFill>
          </p:spPr>
          <p:txBody>
            <a:bodyPr/>
            <a:lstStyle/>
            <a:p>
              <a:endParaRPr lang="en-US"/>
            </a:p>
          </p:txBody>
        </p:sp>
        <p:sp>
          <p:nvSpPr>
            <p:cNvPr id="5" name="TextBox 5"/>
            <p:cNvSpPr txBox="1"/>
            <p:nvPr/>
          </p:nvSpPr>
          <p:spPr>
            <a:xfrm>
              <a:off x="0" y="-38100"/>
              <a:ext cx="812800" cy="850900"/>
            </a:xfrm>
            <a:prstGeom prst="rect">
              <a:avLst/>
            </a:prstGeom>
          </p:spPr>
          <p:txBody>
            <a:bodyPr lIns="33867" tIns="33867" rIns="33867" bIns="33867" rtlCol="0" anchor="ctr"/>
            <a:lstStyle/>
            <a:p>
              <a:pPr algn="ctr">
                <a:lnSpc>
                  <a:spcPts val="1773"/>
                </a:lnSpc>
              </a:pPr>
              <a:endParaRPr sz="1200"/>
            </a:p>
          </p:txBody>
        </p:sp>
      </p:grpSp>
      <p:grpSp>
        <p:nvGrpSpPr>
          <p:cNvPr id="6" name="Group 6"/>
          <p:cNvGrpSpPr/>
          <p:nvPr/>
        </p:nvGrpSpPr>
        <p:grpSpPr>
          <a:xfrm>
            <a:off x="0" y="-24033"/>
            <a:ext cx="12192000" cy="1890497"/>
            <a:chOff x="0" y="0"/>
            <a:chExt cx="5520429" cy="746863"/>
          </a:xfrm>
        </p:grpSpPr>
        <p:sp>
          <p:nvSpPr>
            <p:cNvPr id="7" name="Freeform 7"/>
            <p:cNvSpPr/>
            <p:nvPr/>
          </p:nvSpPr>
          <p:spPr>
            <a:xfrm>
              <a:off x="0" y="0"/>
              <a:ext cx="5520429" cy="746863"/>
            </a:xfrm>
            <a:custGeom>
              <a:avLst/>
              <a:gdLst/>
              <a:ahLst/>
              <a:cxnLst/>
              <a:rect l="l" t="t" r="r" b="b"/>
              <a:pathLst>
                <a:path w="5520429" h="746863">
                  <a:moveTo>
                    <a:pt x="0" y="0"/>
                  </a:moveTo>
                  <a:lnTo>
                    <a:pt x="5520429" y="0"/>
                  </a:lnTo>
                  <a:lnTo>
                    <a:pt x="5520429" y="746863"/>
                  </a:lnTo>
                  <a:lnTo>
                    <a:pt x="0" y="746863"/>
                  </a:lnTo>
                  <a:close/>
                </a:path>
              </a:pathLst>
            </a:custGeom>
            <a:solidFill>
              <a:srgbClr val="0073CF"/>
            </a:solidFill>
          </p:spPr>
          <p:txBody>
            <a:bodyPr/>
            <a:lstStyle/>
            <a:p>
              <a:endParaRPr lang="en-US"/>
            </a:p>
          </p:txBody>
        </p:sp>
        <p:sp>
          <p:nvSpPr>
            <p:cNvPr id="8" name="TextBox 8"/>
            <p:cNvSpPr txBox="1"/>
            <p:nvPr/>
          </p:nvSpPr>
          <p:spPr>
            <a:xfrm>
              <a:off x="0" y="-38100"/>
              <a:ext cx="812800" cy="850900"/>
            </a:xfrm>
            <a:prstGeom prst="rect">
              <a:avLst/>
            </a:prstGeom>
          </p:spPr>
          <p:txBody>
            <a:bodyPr lIns="33867" tIns="33867" rIns="33867" bIns="33867" rtlCol="0" anchor="ctr"/>
            <a:lstStyle/>
            <a:p>
              <a:pPr algn="ctr">
                <a:lnSpc>
                  <a:spcPts val="1773"/>
                </a:lnSpc>
              </a:pPr>
              <a:endParaRPr sz="1200"/>
            </a:p>
          </p:txBody>
        </p:sp>
      </p:grpSp>
      <p:sp>
        <p:nvSpPr>
          <p:cNvPr id="9" name="Freeform 9"/>
          <p:cNvSpPr/>
          <p:nvPr/>
        </p:nvSpPr>
        <p:spPr>
          <a:xfrm>
            <a:off x="7056572" y="4908743"/>
            <a:ext cx="4864183" cy="1459255"/>
          </a:xfrm>
          <a:custGeom>
            <a:avLst/>
            <a:gdLst/>
            <a:ahLst/>
            <a:cxnLst/>
            <a:rect l="l" t="t" r="r" b="b"/>
            <a:pathLst>
              <a:path w="7296274" h="2188882">
                <a:moveTo>
                  <a:pt x="0" y="0"/>
                </a:moveTo>
                <a:lnTo>
                  <a:pt x="7296274" y="0"/>
                </a:lnTo>
                <a:lnTo>
                  <a:pt x="7296274" y="2188882"/>
                </a:lnTo>
                <a:lnTo>
                  <a:pt x="0" y="2188882"/>
                </a:lnTo>
                <a:lnTo>
                  <a:pt x="0" y="0"/>
                </a:lnTo>
                <a:close/>
              </a:path>
            </a:pathLst>
          </a:custGeom>
          <a:blipFill>
            <a:blip r:embed="rId4"/>
            <a:stretch>
              <a:fillRect/>
            </a:stretch>
          </a:blipFill>
        </p:spPr>
        <p:txBody>
          <a:bodyPr/>
          <a:lstStyle/>
          <a:p>
            <a:endParaRPr lang="en-US"/>
          </a:p>
        </p:txBody>
      </p:sp>
      <p:sp>
        <p:nvSpPr>
          <p:cNvPr id="13" name="Freeform 13"/>
          <p:cNvSpPr/>
          <p:nvPr/>
        </p:nvSpPr>
        <p:spPr>
          <a:xfrm>
            <a:off x="154049" y="25401"/>
            <a:ext cx="3863357" cy="1791631"/>
          </a:xfrm>
          <a:custGeom>
            <a:avLst/>
            <a:gdLst/>
            <a:ahLst/>
            <a:cxnLst/>
            <a:rect l="l" t="t" r="r" b="b"/>
            <a:pathLst>
              <a:path w="5795035" h="2687447">
                <a:moveTo>
                  <a:pt x="0" y="0"/>
                </a:moveTo>
                <a:lnTo>
                  <a:pt x="5795035" y="0"/>
                </a:lnTo>
                <a:lnTo>
                  <a:pt x="5795035" y="2687447"/>
                </a:lnTo>
                <a:lnTo>
                  <a:pt x="0" y="2687447"/>
                </a:lnTo>
                <a:lnTo>
                  <a:pt x="0" y="0"/>
                </a:lnTo>
                <a:close/>
              </a:path>
            </a:pathLst>
          </a:custGeom>
          <a:blipFill>
            <a:blip r:embed="rId5"/>
            <a:stretch>
              <a:fillRect/>
            </a:stretch>
          </a:blipFill>
        </p:spPr>
        <p:txBody>
          <a:bodyPr/>
          <a:lstStyle/>
          <a:p>
            <a:endParaRPr lang="en-US"/>
          </a:p>
        </p:txBody>
      </p:sp>
      <p:sp>
        <p:nvSpPr>
          <p:cNvPr id="14" name="TextBox 14"/>
          <p:cNvSpPr txBox="1"/>
          <p:nvPr/>
        </p:nvSpPr>
        <p:spPr>
          <a:xfrm>
            <a:off x="156190" y="4913190"/>
            <a:ext cx="11480800" cy="1692771"/>
          </a:xfrm>
          <a:prstGeom prst="rect">
            <a:avLst/>
          </a:prstGeom>
        </p:spPr>
        <p:txBody>
          <a:bodyPr wrap="square" lIns="0" tIns="0" rIns="0" bIns="0" rtlCol="0" anchor="t">
            <a:spAutoFit/>
          </a:bodyPr>
          <a:lstStyle/>
          <a:p>
            <a:pPr>
              <a:lnSpc>
                <a:spcPts val="3287"/>
              </a:lnSpc>
            </a:pPr>
            <a:r>
              <a:rPr lang="en-US" sz="2750">
                <a:solidFill>
                  <a:srgbClr val="FFFFFF"/>
                </a:solidFill>
                <a:latin typeface="Arial"/>
              </a:rPr>
              <a:t>Wednesday, May 22, 2024 | 9 am - 4 pm</a:t>
            </a:r>
          </a:p>
          <a:p>
            <a:pPr>
              <a:lnSpc>
                <a:spcPts val="3287"/>
              </a:lnSpc>
            </a:pPr>
            <a:r>
              <a:rPr lang="en-US" sz="2750">
                <a:solidFill>
                  <a:srgbClr val="FFFFFF"/>
                </a:solidFill>
                <a:latin typeface="Arial"/>
              </a:rPr>
              <a:t>Enterprise  Center</a:t>
            </a:r>
            <a:endParaRPr lang="en-US" sz="2750">
              <a:solidFill>
                <a:srgbClr val="FFFFFF"/>
              </a:solidFill>
              <a:latin typeface="Arial"/>
              <a:cs typeface="Arial"/>
            </a:endParaRPr>
          </a:p>
          <a:p>
            <a:pPr>
              <a:lnSpc>
                <a:spcPts val="3287"/>
              </a:lnSpc>
            </a:pPr>
            <a:r>
              <a:rPr lang="en-US" sz="2750">
                <a:solidFill>
                  <a:srgbClr val="FFFFFF"/>
                </a:solidFill>
                <a:latin typeface="Arial"/>
              </a:rPr>
              <a:t>Winston-Salem, NC</a:t>
            </a:r>
            <a:endParaRPr lang="en-US" sz="2750">
              <a:solidFill>
                <a:srgbClr val="FFFFFF"/>
              </a:solidFill>
              <a:latin typeface="Arial"/>
              <a:cs typeface="Arial"/>
            </a:endParaRPr>
          </a:p>
          <a:p>
            <a:pPr>
              <a:lnSpc>
                <a:spcPts val="3287"/>
              </a:lnSpc>
            </a:pPr>
            <a:endParaRPr lang="en-US" sz="2750">
              <a:solidFill>
                <a:srgbClr val="FFFFFF"/>
              </a:solidFill>
              <a:latin typeface="Arial"/>
              <a:cs typeface="Arial"/>
            </a:endParaRPr>
          </a:p>
        </p:txBody>
      </p:sp>
      <p:sp>
        <p:nvSpPr>
          <p:cNvPr id="15" name="TextBox 15"/>
          <p:cNvSpPr txBox="1"/>
          <p:nvPr/>
        </p:nvSpPr>
        <p:spPr>
          <a:xfrm>
            <a:off x="4214224" y="261780"/>
            <a:ext cx="8131825" cy="1258743"/>
          </a:xfrm>
          <a:prstGeom prst="rect">
            <a:avLst/>
          </a:prstGeom>
        </p:spPr>
        <p:txBody>
          <a:bodyPr lIns="0" tIns="0" rIns="0" bIns="0" rtlCol="0" anchor="t">
            <a:spAutoFit/>
          </a:bodyPr>
          <a:lstStyle/>
          <a:p>
            <a:pPr algn="ctr">
              <a:lnSpc>
                <a:spcPts val="4851"/>
              </a:lnSpc>
            </a:pPr>
            <a:r>
              <a:rPr lang="en-US" sz="5450">
                <a:solidFill>
                  <a:srgbClr val="FFFFFF"/>
                </a:solidFill>
                <a:latin typeface="Arial"/>
              </a:rPr>
              <a:t>Antibiotic Stewardship Conference</a:t>
            </a:r>
          </a:p>
        </p:txBody>
      </p:sp>
      <p:sp>
        <p:nvSpPr>
          <p:cNvPr id="16" name="TextBox 15">
            <a:extLst>
              <a:ext uri="{FF2B5EF4-FFF2-40B4-BE49-F238E27FC236}">
                <a16:creationId xmlns:a16="http://schemas.microsoft.com/office/drawing/2014/main" id="{603EBB08-DE5C-3B8A-A9CD-29FB210F41F6}"/>
              </a:ext>
            </a:extLst>
          </p:cNvPr>
          <p:cNvSpPr txBox="1"/>
          <p:nvPr/>
        </p:nvSpPr>
        <p:spPr>
          <a:xfrm>
            <a:off x="-671237" y="6152354"/>
            <a:ext cx="8020545" cy="479747"/>
          </a:xfrm>
          <a:prstGeom prst="rect">
            <a:avLst/>
          </a:prstGeom>
          <a:noFill/>
        </p:spPr>
        <p:txBody>
          <a:bodyPr wrap="square" rtlCol="0">
            <a:spAutoFit/>
          </a:bodyPr>
          <a:lstStyle/>
          <a:p>
            <a:pPr algn="ctr">
              <a:lnSpc>
                <a:spcPts val="3287"/>
              </a:lnSpc>
            </a:pPr>
            <a:r>
              <a:rPr lang="en-US" sz="2400" dirty="0">
                <a:solidFill>
                  <a:srgbClr val="FFFFFF"/>
                </a:solidFill>
                <a:latin typeface="Arial Bold"/>
              </a:rPr>
              <a:t>More information at spice.unc.edu/</a:t>
            </a:r>
            <a:r>
              <a:rPr lang="en-US" sz="2400" dirty="0" err="1">
                <a:solidFill>
                  <a:srgbClr val="FFFFFF"/>
                </a:solidFill>
                <a:latin typeface="Arial Bold"/>
              </a:rPr>
              <a:t>ncclasp</a:t>
            </a:r>
            <a:r>
              <a:rPr lang="en-US" sz="2400" dirty="0">
                <a:solidFill>
                  <a:srgbClr val="FFFFFF"/>
                </a:solidFill>
                <a:latin typeface="Arial Bold"/>
              </a:rPr>
              <a:t>/</a:t>
            </a:r>
          </a:p>
        </p:txBody>
      </p:sp>
    </p:spTree>
    <p:extLst>
      <p:ext uri="{BB962C8B-B14F-4D97-AF65-F5344CB8AC3E}">
        <p14:creationId xmlns:p14="http://schemas.microsoft.com/office/powerpoint/2010/main" val="4136681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CC952-6F76-C775-3596-FB34ADBA792C}"/>
              </a:ext>
            </a:extLst>
          </p:cNvPr>
          <p:cNvSpPr>
            <a:spLocks noGrp="1"/>
          </p:cNvSpPr>
          <p:nvPr>
            <p:ph type="title"/>
          </p:nvPr>
        </p:nvSpPr>
        <p:spPr/>
        <p:txBody>
          <a:bodyPr/>
          <a:lstStyle/>
          <a:p>
            <a:r>
              <a:rPr lang="en-US"/>
              <a:t>Outline of today’s session</a:t>
            </a:r>
          </a:p>
        </p:txBody>
      </p:sp>
      <p:sp>
        <p:nvSpPr>
          <p:cNvPr id="13" name="Content Placeholder 12">
            <a:extLst>
              <a:ext uri="{FF2B5EF4-FFF2-40B4-BE49-F238E27FC236}">
                <a16:creationId xmlns:a16="http://schemas.microsoft.com/office/drawing/2014/main" id="{FB4B3233-FFA0-7168-6E60-DA414B295924}"/>
              </a:ext>
            </a:extLst>
          </p:cNvPr>
          <p:cNvSpPr>
            <a:spLocks noGrp="1"/>
          </p:cNvSpPr>
          <p:nvPr>
            <p:ph sz="quarter" idx="13"/>
          </p:nvPr>
        </p:nvSpPr>
        <p:spPr>
          <a:xfrm>
            <a:off x="609600" y="2119598"/>
            <a:ext cx="5181600" cy="4099882"/>
          </a:xfrm>
        </p:spPr>
        <p:txBody>
          <a:bodyPr vert="horz" lIns="0" tIns="45720" rIns="0" bIns="45720" rtlCol="0" anchor="t">
            <a:normAutofit/>
          </a:bodyPr>
          <a:lstStyle/>
          <a:p>
            <a:pPr marL="457200" indent="-457200">
              <a:lnSpc>
                <a:spcPct val="107000"/>
              </a:lnSpc>
              <a:spcBef>
                <a:spcPts val="0"/>
              </a:spcBef>
              <a:buAutoNum type="arabicPeriod"/>
            </a:pPr>
            <a:r>
              <a:rPr lang="en-US" sz="2400" dirty="0">
                <a:latin typeface="Calibri"/>
                <a:ea typeface="Calibri"/>
                <a:cs typeface="Times New Roman"/>
              </a:rPr>
              <a:t>Antibiotic Stewardship Presentation and Discussion: </a:t>
            </a:r>
            <a:r>
              <a:rPr lang="en-US" sz="2400" dirty="0">
                <a:effectLst/>
                <a:latin typeface="Calibri"/>
                <a:ea typeface="Calibri"/>
                <a:cs typeface="Times New Roman"/>
              </a:rPr>
              <a:t>Education for Staff, Family, and Prescribers</a:t>
            </a:r>
            <a:endParaRPr lang="en-US" sz="2400" dirty="0">
              <a:effectLst/>
              <a:latin typeface="Calibri" panose="020F0502020204030204" pitchFamily="34" charset="0"/>
              <a:ea typeface="Calibri"/>
              <a:cs typeface="Times New Roman"/>
            </a:endParaRPr>
          </a:p>
          <a:p>
            <a:pPr marL="457200" indent="-457200">
              <a:lnSpc>
                <a:spcPct val="107000"/>
              </a:lnSpc>
              <a:spcBef>
                <a:spcPts val="0"/>
              </a:spcBef>
              <a:buAutoNum type="arabicPeriod"/>
            </a:pPr>
            <a:r>
              <a:rPr lang="en-US" sz="2400" dirty="0">
                <a:latin typeface="Calibri"/>
                <a:ea typeface="Calibri"/>
                <a:cs typeface="Times New Roman"/>
              </a:rPr>
              <a:t>Quality Improvement Presentation and Discussion:                                               - Ask 5 and 5 Whys                                  - Reliable processes</a:t>
            </a:r>
            <a:endParaRPr lang="en-US">
              <a:ea typeface="Calibri"/>
              <a:cs typeface="Calibri"/>
            </a:endParaRPr>
          </a:p>
          <a:p>
            <a:pPr marL="457200" marR="0" lvl="0" indent="-457200">
              <a:lnSpc>
                <a:spcPct val="107000"/>
              </a:lnSpc>
              <a:spcBef>
                <a:spcPts val="0"/>
              </a:spcBef>
              <a:spcAft>
                <a:spcPts val="0"/>
              </a:spcAft>
              <a:buAutoNum type="arabicPeriod"/>
            </a:pPr>
            <a:r>
              <a:rPr lang="en-US" sz="2400">
                <a:effectLst/>
                <a:latin typeface="Calibri"/>
                <a:ea typeface="Calibri"/>
                <a:cs typeface="Times New Roman"/>
              </a:rPr>
              <a:t>Clinical Case</a:t>
            </a:r>
          </a:p>
          <a:p>
            <a:pPr indent="-342900">
              <a:lnSpc>
                <a:spcPct val="107000"/>
              </a:lnSpc>
              <a:spcBef>
                <a:spcPts val="0"/>
              </a:spcBef>
              <a:buAutoNum type="arabicPeriod"/>
            </a:pPr>
            <a:endParaRPr lang="en-US" sz="2400">
              <a:cs typeface="Times New Roman"/>
            </a:endParaRPr>
          </a:p>
          <a:p>
            <a:pPr marL="68580" indent="0">
              <a:buNone/>
            </a:pPr>
            <a:endParaRPr lang="en-US" sz="2400">
              <a:cs typeface="Calibri"/>
            </a:endParaRPr>
          </a:p>
        </p:txBody>
      </p:sp>
      <p:pic>
        <p:nvPicPr>
          <p:cNvPr id="4" name="Picture 3">
            <a:extLst>
              <a:ext uri="{FF2B5EF4-FFF2-40B4-BE49-F238E27FC236}">
                <a16:creationId xmlns:a16="http://schemas.microsoft.com/office/drawing/2014/main" id="{23EF3B7A-0ED6-E69D-2948-0773B1D87B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 y="6235154"/>
            <a:ext cx="2076153" cy="622846"/>
          </a:xfrm>
          <a:prstGeom prst="rect">
            <a:avLst/>
          </a:prstGeom>
        </p:spPr>
      </p:pic>
      <p:pic>
        <p:nvPicPr>
          <p:cNvPr id="6" name="Content Placeholder 5" descr="Teacher pointing at laptop screen to young students">
            <a:extLst>
              <a:ext uri="{FF2B5EF4-FFF2-40B4-BE49-F238E27FC236}">
                <a16:creationId xmlns:a16="http://schemas.microsoft.com/office/drawing/2014/main" id="{2551E369-80D9-A15C-4B95-78C41CEECB58}"/>
              </a:ext>
            </a:extLst>
          </p:cNvPr>
          <p:cNvPicPr>
            <a:picLocks noGrp="1" noChangeAspect="1"/>
          </p:cNvPicPr>
          <p:nvPr>
            <p:ph sz="quarter" idx="14"/>
          </p:nvPr>
        </p:nvPicPr>
        <p:blipFill>
          <a:blip r:embed="rId3"/>
          <a:stretch>
            <a:fillRect/>
          </a:stretch>
        </p:blipFill>
        <p:spPr>
          <a:xfrm>
            <a:off x="6400800" y="2115766"/>
            <a:ext cx="5181600" cy="3453556"/>
          </a:xfrm>
        </p:spPr>
      </p:pic>
    </p:spTree>
    <p:extLst>
      <p:ext uri="{BB962C8B-B14F-4D97-AF65-F5344CB8AC3E}">
        <p14:creationId xmlns:p14="http://schemas.microsoft.com/office/powerpoint/2010/main" val="3817630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457D73-6DBF-EA44-3864-40B5941C8B8C}"/>
              </a:ext>
            </a:extLst>
          </p:cNvPr>
          <p:cNvSpPr>
            <a:spLocks noGrp="1"/>
          </p:cNvSpPr>
          <p:nvPr>
            <p:ph type="title"/>
          </p:nvPr>
        </p:nvSpPr>
        <p:spPr/>
        <p:txBody>
          <a:bodyPr/>
          <a:lstStyle/>
          <a:p>
            <a:r>
              <a:rPr lang="en-US"/>
              <a:t>POLL </a:t>
            </a:r>
          </a:p>
        </p:txBody>
      </p:sp>
      <p:sp>
        <p:nvSpPr>
          <p:cNvPr id="7" name="Content Placeholder 6">
            <a:extLst>
              <a:ext uri="{FF2B5EF4-FFF2-40B4-BE49-F238E27FC236}">
                <a16:creationId xmlns:a16="http://schemas.microsoft.com/office/drawing/2014/main" id="{4FB4CFAC-3430-AE29-7A10-139F991A03C0}"/>
              </a:ext>
            </a:extLst>
          </p:cNvPr>
          <p:cNvSpPr>
            <a:spLocks noGrp="1"/>
          </p:cNvSpPr>
          <p:nvPr>
            <p:ph sz="quarter" idx="13"/>
          </p:nvPr>
        </p:nvSpPr>
        <p:spPr>
          <a:xfrm>
            <a:off x="508001" y="1475646"/>
            <a:ext cx="5283200" cy="3906707"/>
          </a:xfrm>
        </p:spPr>
        <p:txBody>
          <a:bodyPr vert="horz" lIns="0" tIns="45720" rIns="0" bIns="45720" rtlCol="0" anchor="t">
            <a:normAutofit/>
          </a:bodyPr>
          <a:lstStyle/>
          <a:p>
            <a:r>
              <a:rPr lang="en-US"/>
              <a:t>Does your facility provide educational resources and materials about antibiotic resistance and </a:t>
            </a:r>
            <a:r>
              <a:rPr lang="en-US" sz="2400"/>
              <a:t>stewardship</a:t>
            </a:r>
            <a:r>
              <a:rPr lang="en-US"/>
              <a:t>? </a:t>
            </a:r>
          </a:p>
          <a:p>
            <a:pPr marL="68580" indent="0">
              <a:buNone/>
            </a:pPr>
            <a:r>
              <a:rPr lang="en-US"/>
              <a:t>❑ Yes </a:t>
            </a:r>
            <a:endParaRPr lang="en-US">
              <a:cs typeface="Calibri"/>
            </a:endParaRPr>
          </a:p>
          <a:p>
            <a:pPr marL="68580" indent="0">
              <a:buNone/>
            </a:pPr>
            <a:r>
              <a:rPr lang="en-US"/>
              <a:t>❑ No</a:t>
            </a:r>
            <a:endParaRPr lang="en-US">
              <a:cs typeface="Calibri"/>
            </a:endParaRPr>
          </a:p>
        </p:txBody>
      </p:sp>
      <p:sp>
        <p:nvSpPr>
          <p:cNvPr id="8" name="Content Placeholder 7">
            <a:extLst>
              <a:ext uri="{FF2B5EF4-FFF2-40B4-BE49-F238E27FC236}">
                <a16:creationId xmlns:a16="http://schemas.microsoft.com/office/drawing/2014/main" id="{C1C8849B-20B1-8006-8A1B-E9878FF674C0}"/>
              </a:ext>
            </a:extLst>
          </p:cNvPr>
          <p:cNvSpPr>
            <a:spLocks noGrp="1"/>
          </p:cNvSpPr>
          <p:nvPr>
            <p:ph sz="quarter" idx="14"/>
          </p:nvPr>
        </p:nvSpPr>
        <p:spPr>
          <a:xfrm>
            <a:off x="6400799" y="1475646"/>
            <a:ext cx="5283200" cy="3938243"/>
          </a:xfrm>
        </p:spPr>
        <p:txBody>
          <a:bodyPr vert="horz" lIns="0" tIns="45720" rIns="0" bIns="45720" rtlCol="0" anchor="t">
            <a:normAutofit/>
          </a:bodyPr>
          <a:lstStyle/>
          <a:p>
            <a:pPr marL="68580" indent="0">
              <a:buNone/>
            </a:pPr>
            <a:r>
              <a:rPr lang="en-US"/>
              <a:t>If yes, to whom? </a:t>
            </a:r>
          </a:p>
          <a:p>
            <a:r>
              <a:rPr lang="en-US"/>
              <a:t>❏ Clinical providers (e.g., MDs, NPs, PAs, </a:t>
            </a:r>
            <a:r>
              <a:rPr lang="en-US" sz="2400"/>
              <a:t>PharmDs</a:t>
            </a:r>
            <a:r>
              <a:rPr lang="en-US"/>
              <a:t>) </a:t>
            </a:r>
            <a:endParaRPr lang="en-US">
              <a:cs typeface="Calibri"/>
            </a:endParaRPr>
          </a:p>
          <a:p>
            <a:r>
              <a:rPr lang="en-US"/>
              <a:t>❏ Nursing staff (e.g., RNs, LPNs, CNAs) </a:t>
            </a:r>
            <a:endParaRPr lang="en-US">
              <a:cs typeface="Calibri"/>
            </a:endParaRPr>
          </a:p>
          <a:p>
            <a:r>
              <a:rPr lang="en-US"/>
              <a:t>❏ Residents and families </a:t>
            </a:r>
            <a:endParaRPr lang="en-US">
              <a:cs typeface="Calibri"/>
            </a:endParaRPr>
          </a:p>
          <a:p>
            <a:r>
              <a:rPr lang="en-US"/>
              <a:t>❏ Other:_____</a:t>
            </a:r>
            <a:endParaRPr lang="en-US">
              <a:cs typeface="Calibri"/>
            </a:endParaRPr>
          </a:p>
        </p:txBody>
      </p:sp>
    </p:spTree>
    <p:extLst>
      <p:ext uri="{BB962C8B-B14F-4D97-AF65-F5344CB8AC3E}">
        <p14:creationId xmlns:p14="http://schemas.microsoft.com/office/powerpoint/2010/main" val="624913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388FA-1391-4F24-9A7A-1BD671C79F13}"/>
              </a:ext>
            </a:extLst>
          </p:cNvPr>
          <p:cNvSpPr>
            <a:spLocks noGrp="1"/>
          </p:cNvSpPr>
          <p:nvPr>
            <p:ph type="title"/>
          </p:nvPr>
        </p:nvSpPr>
        <p:spPr>
          <a:xfrm>
            <a:off x="1981200" y="123387"/>
            <a:ext cx="8229600" cy="1143000"/>
          </a:xfrm>
        </p:spPr>
        <p:txBody>
          <a:bodyPr anchor="ctr">
            <a:normAutofit/>
          </a:bodyPr>
          <a:lstStyle/>
          <a:p>
            <a:r>
              <a:rPr lang="en-US"/>
              <a:t>Education</a:t>
            </a:r>
          </a:p>
        </p:txBody>
      </p:sp>
      <p:sp>
        <p:nvSpPr>
          <p:cNvPr id="3" name="Content Placeholder 2">
            <a:extLst>
              <a:ext uri="{FF2B5EF4-FFF2-40B4-BE49-F238E27FC236}">
                <a16:creationId xmlns:a16="http://schemas.microsoft.com/office/drawing/2014/main" id="{43EC1FFB-B70E-42F3-A64C-A3C17C41F138}"/>
              </a:ext>
            </a:extLst>
          </p:cNvPr>
          <p:cNvSpPr>
            <a:spLocks noGrp="1"/>
          </p:cNvSpPr>
          <p:nvPr>
            <p:ph sz="quarter" idx="13"/>
          </p:nvPr>
        </p:nvSpPr>
        <p:spPr>
          <a:xfrm>
            <a:off x="144379" y="1389774"/>
            <a:ext cx="6606799" cy="4611851"/>
          </a:xfrm>
        </p:spPr>
        <p:txBody>
          <a:bodyPr wrap="square" anchor="t">
            <a:normAutofit fontScale="92500"/>
          </a:bodyPr>
          <a:lstStyle/>
          <a:p>
            <a:pPr indent="-342900" fontAlgn="base">
              <a:spcBef>
                <a:spcPts val="0"/>
              </a:spcBef>
              <a:buClrTx/>
              <a:buSzTx/>
              <a:defRPr/>
            </a:pPr>
            <a:r>
              <a:rPr lang="en-US" sz="2400" dirty="0">
                <a:ea typeface="+mn-lt"/>
                <a:cs typeface="+mn-lt"/>
              </a:rPr>
              <a:t>Effective educational programs:</a:t>
            </a:r>
            <a:endParaRPr lang="en-US" sz="2400" dirty="0"/>
          </a:p>
          <a:p>
            <a:pPr lvl="1">
              <a:spcBef>
                <a:spcPts val="0"/>
              </a:spcBef>
              <a:buClrTx/>
              <a:buSzTx/>
              <a:defRPr/>
            </a:pPr>
            <a:r>
              <a:rPr lang="en-US" dirty="0">
                <a:ea typeface="+mn-lt"/>
                <a:cs typeface="+mn-lt"/>
              </a:rPr>
              <a:t>address both nursing staff and clinical providers </a:t>
            </a:r>
          </a:p>
          <a:p>
            <a:pPr lvl="1">
              <a:spcBef>
                <a:spcPts val="0"/>
              </a:spcBef>
              <a:buClrTx/>
              <a:buSzTx/>
              <a:defRPr/>
            </a:pPr>
            <a:r>
              <a:rPr lang="en-US" dirty="0">
                <a:ea typeface="+mn-lt"/>
                <a:cs typeface="+mn-lt"/>
              </a:rPr>
              <a:t>Address the goal of an antibiotic stewardship intervention</a:t>
            </a:r>
          </a:p>
          <a:p>
            <a:pPr lvl="1">
              <a:spcBef>
                <a:spcPts val="0"/>
              </a:spcBef>
              <a:buClrTx/>
              <a:buSzTx/>
              <a:defRPr/>
            </a:pPr>
            <a:r>
              <a:rPr lang="en-US" dirty="0">
                <a:ea typeface="+mn-lt"/>
                <a:cs typeface="+mn-lt"/>
              </a:rPr>
              <a:t>Address  responsibility of each group for ensuring its implementation</a:t>
            </a:r>
            <a:endParaRPr lang="en-US" dirty="0">
              <a:cs typeface="Calibri"/>
            </a:endParaRPr>
          </a:p>
          <a:p>
            <a:pPr marL="0" indent="0" fontAlgn="base">
              <a:spcBef>
                <a:spcPts val="0"/>
              </a:spcBef>
              <a:buClrTx/>
              <a:buSzTx/>
              <a:buNone/>
              <a:defRPr/>
            </a:pPr>
            <a:endParaRPr lang="en-US" sz="2000" dirty="0">
              <a:cs typeface="Calibri"/>
            </a:endParaRPr>
          </a:p>
          <a:p>
            <a:pPr marL="0" indent="0">
              <a:spcBef>
                <a:spcPts val="0"/>
              </a:spcBef>
              <a:buClrTx/>
              <a:buSzTx/>
              <a:buNone/>
              <a:defRPr/>
            </a:pPr>
            <a:endParaRPr lang="en-US" sz="2000" dirty="0">
              <a:cs typeface="Calibri"/>
            </a:endParaRPr>
          </a:p>
          <a:p>
            <a:pPr indent="-342900" fontAlgn="base">
              <a:spcBef>
                <a:spcPts val="0"/>
              </a:spcBef>
              <a:buClrTx/>
              <a:buSzTx/>
              <a:defRPr/>
            </a:pPr>
            <a:r>
              <a:rPr lang="en-US" sz="2400" dirty="0">
                <a:cs typeface="Calibri"/>
              </a:rPr>
              <a:t>Mechanisms for </a:t>
            </a:r>
            <a:r>
              <a:rPr lang="en-US" sz="2400" dirty="0">
                <a:ea typeface="+mn-lt"/>
                <a:cs typeface="+mn-lt"/>
              </a:rPr>
              <a:t>disseminating antibiotic education to staff: </a:t>
            </a:r>
          </a:p>
          <a:p>
            <a:pPr lvl="1">
              <a:spcBef>
                <a:spcPts val="0"/>
              </a:spcBef>
              <a:buClrTx/>
              <a:buSzTx/>
              <a:defRPr/>
            </a:pPr>
            <a:r>
              <a:rPr lang="en-US" dirty="0">
                <a:ea typeface="+mn-lt"/>
                <a:cs typeface="+mn-lt"/>
              </a:rPr>
              <a:t>flyers, </a:t>
            </a:r>
          </a:p>
          <a:p>
            <a:pPr lvl="1">
              <a:spcBef>
                <a:spcPts val="0"/>
              </a:spcBef>
              <a:buClrTx/>
              <a:buSzTx/>
              <a:defRPr/>
            </a:pPr>
            <a:r>
              <a:rPr lang="en-US" dirty="0">
                <a:ea typeface="+mn-lt"/>
                <a:cs typeface="+mn-lt"/>
              </a:rPr>
              <a:t>pocket-guides, </a:t>
            </a:r>
          </a:p>
          <a:p>
            <a:pPr lvl="1">
              <a:spcBef>
                <a:spcPts val="0"/>
              </a:spcBef>
              <a:buClrTx/>
              <a:buSzTx/>
              <a:defRPr/>
            </a:pPr>
            <a:r>
              <a:rPr lang="en-US" dirty="0">
                <a:ea typeface="+mn-lt"/>
                <a:cs typeface="+mn-lt"/>
              </a:rPr>
              <a:t>newsletters or electronic communications</a:t>
            </a:r>
          </a:p>
          <a:p>
            <a:pPr lvl="1">
              <a:spcBef>
                <a:spcPts val="0"/>
              </a:spcBef>
              <a:buClrTx/>
              <a:buSzTx/>
              <a:defRPr/>
            </a:pPr>
            <a:r>
              <a:rPr lang="en-US" dirty="0">
                <a:ea typeface="+mn-lt"/>
                <a:cs typeface="+mn-lt"/>
              </a:rPr>
              <a:t>**interactive academic detailing (e.g., face-to-face interactive workshops) has the strongest evidence for improving medication prescribing practices.</a:t>
            </a:r>
            <a:endParaRPr lang="en-US" dirty="0">
              <a:cs typeface="Calibri"/>
            </a:endParaRPr>
          </a:p>
          <a:p>
            <a:pPr marL="0" indent="0">
              <a:spcBef>
                <a:spcPts val="0"/>
              </a:spcBef>
              <a:buClrTx/>
              <a:buSzTx/>
              <a:buNone/>
              <a:defRPr/>
            </a:pPr>
            <a:endParaRPr lang="en-US" sz="2000" b="0" i="0" dirty="0">
              <a:solidFill>
                <a:schemeClr val="bg1"/>
              </a:solidFill>
              <a:effectLst/>
              <a:latin typeface="+mj-lt"/>
              <a:cs typeface="Calibri"/>
            </a:endParaRPr>
          </a:p>
          <a:p>
            <a:pPr marL="400050" lvl="1" indent="0" fontAlgn="base">
              <a:spcBef>
                <a:spcPts val="0"/>
              </a:spcBef>
              <a:buClrTx/>
              <a:buSzTx/>
              <a:buNone/>
              <a:defRPr/>
            </a:pPr>
            <a:endParaRPr lang="en-US" sz="1600" b="0" i="0" dirty="0">
              <a:solidFill>
                <a:schemeClr val="bg1"/>
              </a:solidFill>
              <a:effectLst/>
              <a:latin typeface="+mj-lt"/>
            </a:endParaRPr>
          </a:p>
          <a:p>
            <a:pPr marL="556260" lvl="1" indent="-143510">
              <a:spcBef>
                <a:spcPts val="215"/>
              </a:spcBef>
              <a:buFont typeface="Wingdings"/>
              <a:buChar char=""/>
              <a:tabLst>
                <a:tab pos="156845" algn="l"/>
              </a:tabLst>
            </a:pPr>
            <a:endParaRPr lang="en-US" b="1" dirty="0"/>
          </a:p>
          <a:p>
            <a:pPr marL="556260" lvl="1" indent="-143510">
              <a:spcBef>
                <a:spcPts val="215"/>
              </a:spcBef>
              <a:buFont typeface="Wingdings"/>
              <a:buChar char=""/>
              <a:tabLst>
                <a:tab pos="156845" algn="l"/>
              </a:tabLst>
            </a:pPr>
            <a:endParaRPr lang="en-US" b="1" dirty="0"/>
          </a:p>
          <a:p>
            <a:pPr marL="69850" indent="0">
              <a:buNone/>
            </a:pPr>
            <a:endParaRPr lang="en-US" dirty="0"/>
          </a:p>
        </p:txBody>
      </p:sp>
      <p:graphicFrame>
        <p:nvGraphicFramePr>
          <p:cNvPr id="6" name="Diagram 5">
            <a:extLst>
              <a:ext uri="{FF2B5EF4-FFF2-40B4-BE49-F238E27FC236}">
                <a16:creationId xmlns:a16="http://schemas.microsoft.com/office/drawing/2014/main" id="{9097A2F6-BCC6-FB5A-1152-D319BCEF1467}"/>
              </a:ext>
            </a:extLst>
          </p:cNvPr>
          <p:cNvGraphicFramePr/>
          <p:nvPr/>
        </p:nvGraphicFramePr>
        <p:xfrm>
          <a:off x="6858000" y="1142998"/>
          <a:ext cx="5334000" cy="51054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0724FD16-DC99-83F8-4195-D8CEDB86AF4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7913" y="6271939"/>
            <a:ext cx="2076153" cy="622846"/>
          </a:xfrm>
          <a:prstGeom prst="rect">
            <a:avLst/>
          </a:prstGeom>
        </p:spPr>
      </p:pic>
      <p:sp>
        <p:nvSpPr>
          <p:cNvPr id="22" name="Oval 21">
            <a:extLst>
              <a:ext uri="{FF2B5EF4-FFF2-40B4-BE49-F238E27FC236}">
                <a16:creationId xmlns:a16="http://schemas.microsoft.com/office/drawing/2014/main" id="{512F3D1C-BAE6-3C44-4B5E-4B728CA28958}"/>
              </a:ext>
            </a:extLst>
          </p:cNvPr>
          <p:cNvSpPr/>
          <p:nvPr/>
        </p:nvSpPr>
        <p:spPr>
          <a:xfrm>
            <a:off x="7312925" y="1944805"/>
            <a:ext cx="1160059" cy="1080447"/>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697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8FF24-89AA-F2CE-33BD-62C829F0A28C}"/>
              </a:ext>
            </a:extLst>
          </p:cNvPr>
          <p:cNvSpPr>
            <a:spLocks noGrp="1"/>
          </p:cNvSpPr>
          <p:nvPr>
            <p:ph type="title"/>
          </p:nvPr>
        </p:nvSpPr>
        <p:spPr/>
        <p:txBody>
          <a:bodyPr/>
          <a:lstStyle/>
          <a:p>
            <a:r>
              <a:rPr lang="en-US">
                <a:cs typeface="Calibri"/>
              </a:rPr>
              <a:t>Education</a:t>
            </a:r>
            <a:endParaRPr lang="en-US"/>
          </a:p>
        </p:txBody>
      </p:sp>
      <p:sp>
        <p:nvSpPr>
          <p:cNvPr id="3" name="Content Placeholder 2">
            <a:extLst>
              <a:ext uri="{FF2B5EF4-FFF2-40B4-BE49-F238E27FC236}">
                <a16:creationId xmlns:a16="http://schemas.microsoft.com/office/drawing/2014/main" id="{93C2E5E9-C24F-6BB7-0FDB-2D7C526B0265}"/>
              </a:ext>
            </a:extLst>
          </p:cNvPr>
          <p:cNvSpPr>
            <a:spLocks noGrp="1"/>
          </p:cNvSpPr>
          <p:nvPr>
            <p:ph sz="quarter" idx="13"/>
          </p:nvPr>
        </p:nvSpPr>
        <p:spPr/>
        <p:txBody>
          <a:bodyPr vert="horz" lIns="0" tIns="45720" rIns="0" bIns="45720" rtlCol="0" anchor="t">
            <a:normAutofit fontScale="92500" lnSpcReduction="20000"/>
          </a:bodyPr>
          <a:lstStyle/>
          <a:p>
            <a:r>
              <a:rPr lang="en-US">
                <a:ea typeface="+mn-lt"/>
                <a:cs typeface="+mn-lt"/>
              </a:rPr>
              <a:t>To Sustain Improvement: </a:t>
            </a:r>
          </a:p>
          <a:p>
            <a:r>
              <a:rPr lang="en-US">
                <a:ea typeface="+mn-lt"/>
                <a:cs typeface="+mn-lt"/>
              </a:rPr>
              <a:t> Incorporate both </a:t>
            </a:r>
            <a:r>
              <a:rPr lang="en-US" b="1">
                <a:ea typeface="+mn-lt"/>
                <a:cs typeface="+mn-lt"/>
              </a:rPr>
              <a:t>education</a:t>
            </a:r>
            <a:r>
              <a:rPr lang="en-US">
                <a:ea typeface="+mn-lt"/>
                <a:cs typeface="+mn-lt"/>
              </a:rPr>
              <a:t> and </a:t>
            </a:r>
            <a:r>
              <a:rPr lang="en-US" b="1">
                <a:ea typeface="+mn-lt"/>
                <a:cs typeface="+mn-lt"/>
              </a:rPr>
              <a:t>feedback</a:t>
            </a:r>
            <a:r>
              <a:rPr lang="en-US">
                <a:ea typeface="+mn-lt"/>
                <a:cs typeface="+mn-lt"/>
              </a:rPr>
              <a:t> to providers. </a:t>
            </a:r>
          </a:p>
          <a:p>
            <a:pPr lvl="1"/>
            <a:r>
              <a:rPr lang="en-US" sz="1900" i="1">
                <a:latin typeface="Arial"/>
                <a:ea typeface="+mn-lt"/>
                <a:cs typeface="Arial"/>
              </a:rPr>
              <a:t>One nursing home antibiotic stewardship intervention demonstrated a sustained reduction in antibiotic use for two years after the intervention by linking education with feedback on physician prescribing practices. (1)</a:t>
            </a:r>
          </a:p>
          <a:p>
            <a:pPr lvl="1"/>
            <a:r>
              <a:rPr lang="en-US" sz="1900" i="1">
                <a:latin typeface="Arial"/>
                <a:ea typeface="+mn-lt"/>
                <a:cs typeface="Arial"/>
              </a:rPr>
              <a:t>Another study showed a 64% reduction in inappropriate antibiotic use (i.e., prescriptions which did not adhere to guidelines), by providing feedback on individual physician prescribing practices and adherence to the guidelines over 12 months (2)</a:t>
            </a:r>
            <a:endParaRPr lang="en-US" i="1"/>
          </a:p>
          <a:p>
            <a:r>
              <a:rPr lang="en-US">
                <a:ea typeface="+mn-lt"/>
                <a:cs typeface="+mn-lt"/>
              </a:rPr>
              <a:t>But How?</a:t>
            </a:r>
          </a:p>
          <a:p>
            <a:pPr lvl="1"/>
            <a:endParaRPr lang="en-US">
              <a:cs typeface="Calibri"/>
            </a:endParaRPr>
          </a:p>
        </p:txBody>
      </p:sp>
      <p:graphicFrame>
        <p:nvGraphicFramePr>
          <p:cNvPr id="6" name="Diagram 5">
            <a:extLst>
              <a:ext uri="{FF2B5EF4-FFF2-40B4-BE49-F238E27FC236}">
                <a16:creationId xmlns:a16="http://schemas.microsoft.com/office/drawing/2014/main" id="{9A3D7480-A39E-0EBD-7B5C-A11D7C0C67E7}"/>
              </a:ext>
            </a:extLst>
          </p:cNvPr>
          <p:cNvGraphicFramePr/>
          <p:nvPr/>
        </p:nvGraphicFramePr>
        <p:xfrm>
          <a:off x="6858000" y="1142998"/>
          <a:ext cx="5334000" cy="51054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3" name="Picture 52">
            <a:extLst>
              <a:ext uri="{FF2B5EF4-FFF2-40B4-BE49-F238E27FC236}">
                <a16:creationId xmlns:a16="http://schemas.microsoft.com/office/drawing/2014/main" id="{785775ED-47BB-C761-FC15-9B4698BF7C08}"/>
              </a:ext>
            </a:extLst>
          </p:cNvPr>
          <p:cNvPicPr>
            <a:picLocks noChangeAspect="1"/>
          </p:cNvPicPr>
          <p:nvPr/>
        </p:nvPicPr>
        <p:blipFill>
          <a:blip r:embed="rId8"/>
          <a:stretch>
            <a:fillRect/>
          </a:stretch>
        </p:blipFill>
        <p:spPr>
          <a:xfrm>
            <a:off x="310551" y="6366957"/>
            <a:ext cx="2743200" cy="421369"/>
          </a:xfrm>
          <a:prstGeom prst="rect">
            <a:avLst/>
          </a:prstGeom>
        </p:spPr>
      </p:pic>
    </p:spTree>
    <p:extLst>
      <p:ext uri="{BB962C8B-B14F-4D97-AF65-F5344CB8AC3E}">
        <p14:creationId xmlns:p14="http://schemas.microsoft.com/office/powerpoint/2010/main" val="2275620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2D350-8D29-A340-F884-80617FFBC5A9}"/>
              </a:ext>
            </a:extLst>
          </p:cNvPr>
          <p:cNvSpPr>
            <a:spLocks noGrp="1"/>
          </p:cNvSpPr>
          <p:nvPr>
            <p:ph type="title"/>
          </p:nvPr>
        </p:nvSpPr>
        <p:spPr/>
        <p:txBody>
          <a:bodyPr/>
          <a:lstStyle/>
          <a:p>
            <a:r>
              <a:rPr lang="en-US">
                <a:cs typeface="Calibri"/>
              </a:rPr>
              <a:t>Education</a:t>
            </a:r>
            <a:endParaRPr lang="en-US"/>
          </a:p>
        </p:txBody>
      </p:sp>
      <p:sp>
        <p:nvSpPr>
          <p:cNvPr id="3" name="Content Placeholder 2">
            <a:extLst>
              <a:ext uri="{FF2B5EF4-FFF2-40B4-BE49-F238E27FC236}">
                <a16:creationId xmlns:a16="http://schemas.microsoft.com/office/drawing/2014/main" id="{C62AF34F-D1EC-EADF-25CD-5D121C4860C4}"/>
              </a:ext>
            </a:extLst>
          </p:cNvPr>
          <p:cNvSpPr>
            <a:spLocks noGrp="1"/>
          </p:cNvSpPr>
          <p:nvPr>
            <p:ph sz="quarter" idx="13"/>
          </p:nvPr>
        </p:nvSpPr>
        <p:spPr/>
        <p:txBody>
          <a:bodyPr vert="horz" lIns="0" tIns="45720" rIns="0" bIns="45720" rtlCol="0" anchor="t">
            <a:normAutofit/>
          </a:bodyPr>
          <a:lstStyle/>
          <a:p>
            <a:r>
              <a:rPr lang="en-US">
                <a:ea typeface="+mn-lt"/>
                <a:cs typeface="+mn-lt"/>
              </a:rPr>
              <a:t>Engage Residents and Families </a:t>
            </a:r>
          </a:p>
          <a:p>
            <a:pPr lvl="1"/>
            <a:r>
              <a:rPr lang="en-US" sz="2400">
                <a:ea typeface="+mn-lt"/>
                <a:cs typeface="+mn-lt"/>
              </a:rPr>
              <a:t>Working with residents and families will reduce the perception that their expectations may be a barrier to improving antibiotic use in nursing homes.</a:t>
            </a:r>
          </a:p>
          <a:p>
            <a:pPr lvl="1"/>
            <a:r>
              <a:rPr lang="en-US" sz="2400">
                <a:cs typeface="Calibri"/>
              </a:rPr>
              <a:t>Education around use empowers the family and resident </a:t>
            </a:r>
          </a:p>
        </p:txBody>
      </p:sp>
      <p:graphicFrame>
        <p:nvGraphicFramePr>
          <p:cNvPr id="6" name="Diagram 5">
            <a:extLst>
              <a:ext uri="{FF2B5EF4-FFF2-40B4-BE49-F238E27FC236}">
                <a16:creationId xmlns:a16="http://schemas.microsoft.com/office/drawing/2014/main" id="{81280929-0936-9C3C-9051-A8E7944CFC93}"/>
              </a:ext>
            </a:extLst>
          </p:cNvPr>
          <p:cNvGraphicFramePr/>
          <p:nvPr/>
        </p:nvGraphicFramePr>
        <p:xfrm>
          <a:off x="6858000" y="1142998"/>
          <a:ext cx="5334000" cy="51054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3602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E921A-4369-DE46-FD63-13EB9C5CC388}"/>
              </a:ext>
            </a:extLst>
          </p:cNvPr>
          <p:cNvSpPr>
            <a:spLocks noGrp="1"/>
          </p:cNvSpPr>
          <p:nvPr>
            <p:ph type="title"/>
          </p:nvPr>
        </p:nvSpPr>
        <p:spPr/>
        <p:txBody>
          <a:bodyPr/>
          <a:lstStyle/>
          <a:p>
            <a:r>
              <a:rPr lang="en-US"/>
              <a:t>STAFF 1/3</a:t>
            </a:r>
          </a:p>
        </p:txBody>
      </p:sp>
      <p:sp>
        <p:nvSpPr>
          <p:cNvPr id="8" name="Content Placeholder 7">
            <a:extLst>
              <a:ext uri="{FF2B5EF4-FFF2-40B4-BE49-F238E27FC236}">
                <a16:creationId xmlns:a16="http://schemas.microsoft.com/office/drawing/2014/main" id="{767732FC-D85A-DD73-AD2E-774A66244057}"/>
              </a:ext>
            </a:extLst>
          </p:cNvPr>
          <p:cNvSpPr>
            <a:spLocks noGrp="1"/>
          </p:cNvSpPr>
          <p:nvPr>
            <p:ph sz="quarter" idx="13"/>
          </p:nvPr>
        </p:nvSpPr>
        <p:spPr>
          <a:xfrm>
            <a:off x="609600" y="1204958"/>
            <a:ext cx="4658139" cy="4943086"/>
          </a:xfrm>
        </p:spPr>
        <p:txBody>
          <a:bodyPr vert="horz" lIns="0" tIns="45720" rIns="0" bIns="45720" rtlCol="0" anchor="t">
            <a:normAutofit/>
          </a:bodyPr>
          <a:lstStyle/>
          <a:p>
            <a:r>
              <a:rPr lang="en-US" dirty="0"/>
              <a:t>Disease specific education</a:t>
            </a:r>
          </a:p>
          <a:p>
            <a:pPr lvl="1"/>
            <a:r>
              <a:rPr lang="en-US" dirty="0"/>
              <a:t>Communication tips from AHRQ</a:t>
            </a:r>
            <a:endParaRPr lang="en-US" dirty="0">
              <a:ea typeface="Calibri"/>
              <a:cs typeface="Calibri"/>
            </a:endParaRPr>
          </a:p>
          <a:p>
            <a:pPr marL="68580" indent="0">
              <a:buNone/>
            </a:pPr>
            <a:r>
              <a:rPr lang="en-US" sz="2000" dirty="0">
                <a:hlinkClick r:id="rId3"/>
              </a:rPr>
              <a:t>https://www.ahrq.gov/antibiotic-use/long-term-care/best-practices/posters.html</a:t>
            </a:r>
            <a:endParaRPr lang="en-US" sz="2000" dirty="0"/>
          </a:p>
          <a:p>
            <a:pPr marL="68580" indent="0">
              <a:buNone/>
            </a:pPr>
            <a:r>
              <a:rPr lang="en-US" sz="2000" dirty="0">
                <a:hlinkClick r:id="rId4"/>
              </a:rPr>
              <a:t>https://www.cdc.gov/antibiotic-use/core-elements/nursing-homes/implementation.html</a:t>
            </a:r>
            <a:endParaRPr lang="en-US" sz="2000" dirty="0"/>
          </a:p>
          <a:p>
            <a:pPr lvl="1"/>
            <a:r>
              <a:rPr lang="en-US" dirty="0"/>
              <a:t>Conflict mediation</a:t>
            </a:r>
            <a:endParaRPr lang="en-US" dirty="0">
              <a:ea typeface="Calibri"/>
              <a:cs typeface="Calibri"/>
            </a:endParaRPr>
          </a:p>
          <a:p>
            <a:pPr lvl="1"/>
            <a:r>
              <a:rPr lang="en-US" dirty="0"/>
              <a:t>“How to” information</a:t>
            </a:r>
            <a:endParaRPr lang="en-US" dirty="0">
              <a:ea typeface="Calibri"/>
              <a:cs typeface="Calibri"/>
            </a:endParaRPr>
          </a:p>
          <a:p>
            <a:pPr lvl="2"/>
            <a:r>
              <a:rPr lang="en-US" dirty="0"/>
              <a:t>How to collect a culture, </a:t>
            </a:r>
            <a:r>
              <a:rPr lang="en-US" dirty="0" err="1"/>
              <a:t>etc</a:t>
            </a:r>
            <a:endParaRPr lang="en-US" dirty="0"/>
          </a:p>
          <a:p>
            <a:pPr marL="468630" lvl="1" indent="0">
              <a:buNone/>
            </a:pPr>
            <a:endParaRPr lang="en-US" sz="2000" dirty="0">
              <a:ea typeface="Calibri"/>
              <a:cs typeface="Calibri"/>
            </a:endParaRPr>
          </a:p>
          <a:p>
            <a:endParaRPr lang="en-US" dirty="0"/>
          </a:p>
        </p:txBody>
      </p:sp>
      <p:pic>
        <p:nvPicPr>
          <p:cNvPr id="4" name="Picture 3" descr="A picture containing text&#10;&#10;Description automatically generated">
            <a:extLst>
              <a:ext uri="{FF2B5EF4-FFF2-40B4-BE49-F238E27FC236}">
                <a16:creationId xmlns:a16="http://schemas.microsoft.com/office/drawing/2014/main" id="{69AFA467-DB00-33B5-F1F8-848FE1E0D1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200" y="6235154"/>
            <a:ext cx="2076153" cy="622846"/>
          </a:xfrm>
          <a:prstGeom prst="rect">
            <a:avLst/>
          </a:prstGeom>
        </p:spPr>
      </p:pic>
      <p:pic>
        <p:nvPicPr>
          <p:cNvPr id="6" name="Picture 5">
            <a:extLst>
              <a:ext uri="{FF2B5EF4-FFF2-40B4-BE49-F238E27FC236}">
                <a16:creationId xmlns:a16="http://schemas.microsoft.com/office/drawing/2014/main" id="{2B927CA8-2043-ABEE-51BC-EB690A73FF60}"/>
              </a:ext>
            </a:extLst>
          </p:cNvPr>
          <p:cNvPicPr>
            <a:picLocks noChangeAspect="1"/>
          </p:cNvPicPr>
          <p:nvPr/>
        </p:nvPicPr>
        <p:blipFill>
          <a:blip r:embed="rId6"/>
          <a:stretch>
            <a:fillRect/>
          </a:stretch>
        </p:blipFill>
        <p:spPr>
          <a:xfrm>
            <a:off x="5555974" y="1417638"/>
            <a:ext cx="6636026" cy="3623668"/>
          </a:xfrm>
          <a:prstGeom prst="rect">
            <a:avLst/>
          </a:prstGeom>
        </p:spPr>
      </p:pic>
      <p:pic>
        <p:nvPicPr>
          <p:cNvPr id="13" name="Picture 12">
            <a:extLst>
              <a:ext uri="{FF2B5EF4-FFF2-40B4-BE49-F238E27FC236}">
                <a16:creationId xmlns:a16="http://schemas.microsoft.com/office/drawing/2014/main" id="{D619BEE2-21E3-4209-F15B-FBFE8F14608F}"/>
              </a:ext>
            </a:extLst>
          </p:cNvPr>
          <p:cNvPicPr>
            <a:picLocks noChangeAspect="1"/>
          </p:cNvPicPr>
          <p:nvPr/>
        </p:nvPicPr>
        <p:blipFill rotWithShape="1">
          <a:blip r:embed="rId7"/>
          <a:srcRect r="19480" b="31195"/>
          <a:stretch/>
        </p:blipFill>
        <p:spPr>
          <a:xfrm>
            <a:off x="5524444" y="3645340"/>
            <a:ext cx="6636026" cy="3149600"/>
          </a:xfrm>
          <a:prstGeom prst="rect">
            <a:avLst/>
          </a:prstGeom>
        </p:spPr>
      </p:pic>
    </p:spTree>
    <p:extLst>
      <p:ext uri="{BB962C8B-B14F-4D97-AF65-F5344CB8AC3E}">
        <p14:creationId xmlns:p14="http://schemas.microsoft.com/office/powerpoint/2010/main" val="3435540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E921A-4369-DE46-FD63-13EB9C5CC388}"/>
              </a:ext>
            </a:extLst>
          </p:cNvPr>
          <p:cNvSpPr>
            <a:spLocks noGrp="1"/>
          </p:cNvSpPr>
          <p:nvPr>
            <p:ph type="title"/>
          </p:nvPr>
        </p:nvSpPr>
        <p:spPr/>
        <p:txBody>
          <a:bodyPr/>
          <a:lstStyle/>
          <a:p>
            <a:r>
              <a:rPr lang="en-US"/>
              <a:t>STAFF 2/3</a:t>
            </a:r>
          </a:p>
        </p:txBody>
      </p:sp>
      <p:sp>
        <p:nvSpPr>
          <p:cNvPr id="8" name="Content Placeholder 7">
            <a:extLst>
              <a:ext uri="{FF2B5EF4-FFF2-40B4-BE49-F238E27FC236}">
                <a16:creationId xmlns:a16="http://schemas.microsoft.com/office/drawing/2014/main" id="{767732FC-D85A-DD73-AD2E-774A66244057}"/>
              </a:ext>
            </a:extLst>
          </p:cNvPr>
          <p:cNvSpPr>
            <a:spLocks noGrp="1"/>
          </p:cNvSpPr>
          <p:nvPr>
            <p:ph sz="quarter" idx="13"/>
          </p:nvPr>
        </p:nvSpPr>
        <p:spPr>
          <a:xfrm>
            <a:off x="0" y="1230358"/>
            <a:ext cx="6629400" cy="5006586"/>
          </a:xfrm>
        </p:spPr>
        <p:txBody>
          <a:bodyPr vert="horz" lIns="0" tIns="45720" rIns="0" bIns="45720" rtlCol="0" anchor="t">
            <a:normAutofit/>
          </a:bodyPr>
          <a:lstStyle/>
          <a:p>
            <a:endParaRPr lang="en-US" dirty="0">
              <a:ea typeface="Calibri"/>
              <a:cs typeface="Calibri"/>
            </a:endParaRPr>
          </a:p>
          <a:p>
            <a:pPr lvl="1"/>
            <a:r>
              <a:rPr lang="en-US" dirty="0"/>
              <a:t>Rochester Nursing Home </a:t>
            </a:r>
            <a:r>
              <a:rPr lang="en-US" sz="2400" dirty="0"/>
              <a:t>Collaborative</a:t>
            </a:r>
            <a:r>
              <a:rPr lang="en-US" dirty="0"/>
              <a:t> Treatment Guidelines: </a:t>
            </a:r>
            <a:endParaRPr lang="en-US" dirty="0">
              <a:cs typeface="Calibri"/>
            </a:endParaRPr>
          </a:p>
          <a:p>
            <a:pPr marL="468630" lvl="1" indent="0">
              <a:buNone/>
            </a:pPr>
            <a:r>
              <a:rPr lang="en-US" sz="2000" dirty="0">
                <a:hlinkClick r:id="rId3"/>
              </a:rPr>
              <a:t>https://www.rochesterpatientsafety.com/index.cfm?Page=For%20Nursing%20Homes</a:t>
            </a:r>
            <a:endParaRPr lang="en-US" sz="2000" dirty="0">
              <a:cs typeface="Calibri"/>
            </a:endParaRPr>
          </a:p>
          <a:p>
            <a:endParaRPr lang="en-US" dirty="0"/>
          </a:p>
        </p:txBody>
      </p:sp>
      <p:pic>
        <p:nvPicPr>
          <p:cNvPr id="4" name="Picture 3" descr="A picture containing text&#10;&#10;Description automatically generated">
            <a:extLst>
              <a:ext uri="{FF2B5EF4-FFF2-40B4-BE49-F238E27FC236}">
                <a16:creationId xmlns:a16="http://schemas.microsoft.com/office/drawing/2014/main" id="{69AFA467-DB00-33B5-F1F8-848FE1E0D1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200" y="6235154"/>
            <a:ext cx="2076153" cy="622846"/>
          </a:xfrm>
          <a:prstGeom prst="rect">
            <a:avLst/>
          </a:prstGeom>
        </p:spPr>
      </p:pic>
      <p:pic>
        <p:nvPicPr>
          <p:cNvPr id="3" name="Picture 2" descr="A blue background with text and images">
            <a:extLst>
              <a:ext uri="{FF2B5EF4-FFF2-40B4-BE49-F238E27FC236}">
                <a16:creationId xmlns:a16="http://schemas.microsoft.com/office/drawing/2014/main" id="{77BCBDC5-7948-F572-64C2-8FCF497A7B1F}"/>
              </a:ext>
            </a:extLst>
          </p:cNvPr>
          <p:cNvPicPr>
            <a:picLocks noChangeAspect="1"/>
          </p:cNvPicPr>
          <p:nvPr/>
        </p:nvPicPr>
        <p:blipFill>
          <a:blip r:embed="rId5"/>
          <a:stretch>
            <a:fillRect/>
          </a:stretch>
        </p:blipFill>
        <p:spPr>
          <a:xfrm>
            <a:off x="7622476" y="1220174"/>
            <a:ext cx="4567047" cy="5660572"/>
          </a:xfrm>
          <a:prstGeom prst="rect">
            <a:avLst/>
          </a:prstGeom>
        </p:spPr>
      </p:pic>
      <p:pic>
        <p:nvPicPr>
          <p:cNvPr id="9" name="Picture 8" descr="A person wearing a blue scrubs&#10;&#10;Description automatically generated">
            <a:extLst>
              <a:ext uri="{FF2B5EF4-FFF2-40B4-BE49-F238E27FC236}">
                <a16:creationId xmlns:a16="http://schemas.microsoft.com/office/drawing/2014/main" id="{5ABAC26C-3310-436F-BAE2-CA0075FC8BE9}"/>
              </a:ext>
            </a:extLst>
          </p:cNvPr>
          <p:cNvPicPr>
            <a:picLocks noChangeAspect="1"/>
          </p:cNvPicPr>
          <p:nvPr/>
        </p:nvPicPr>
        <p:blipFill>
          <a:blip r:embed="rId6"/>
          <a:stretch>
            <a:fillRect/>
          </a:stretch>
        </p:blipFill>
        <p:spPr>
          <a:xfrm>
            <a:off x="-250371" y="4454490"/>
            <a:ext cx="7881258" cy="2401278"/>
          </a:xfrm>
          <a:prstGeom prst="rect">
            <a:avLst/>
          </a:prstGeom>
        </p:spPr>
      </p:pic>
    </p:spTree>
    <p:extLst>
      <p:ext uri="{BB962C8B-B14F-4D97-AF65-F5344CB8AC3E}">
        <p14:creationId xmlns:p14="http://schemas.microsoft.com/office/powerpoint/2010/main" val="21176411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eme1">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extLst>
    <a:ext uri="{05A4C25C-085E-4340-85A3-A5531E510DB2}">
      <thm15:themeFamily xmlns:thm15="http://schemas.microsoft.com/office/thememl/2012/main" name="Theme1" id="{77201181-700B-4756-B829-CA7EB8948186}" vid="{109F8253-B429-438B-BB41-B954192B48E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6a106c9-c363-48c2-9921-4d34cb5f644e" xsi:nil="true"/>
    <lcf76f155ced4ddcb4097134ff3c332f xmlns="c4b0b69f-90a0-4974-8d7e-eba1ffe323b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EA2BCBD7B2464189A29BE8142C2E4A" ma:contentTypeVersion="14" ma:contentTypeDescription="Create a new document." ma:contentTypeScope="" ma:versionID="3610169bc91f138098cac82e98c37ea7">
  <xsd:schema xmlns:xsd="http://www.w3.org/2001/XMLSchema" xmlns:xs="http://www.w3.org/2001/XMLSchema" xmlns:p="http://schemas.microsoft.com/office/2006/metadata/properties" xmlns:ns2="c4b0b69f-90a0-4974-8d7e-eba1ffe323bf" xmlns:ns3="96a106c9-c363-48c2-9921-4d34cb5f644e" targetNamespace="http://schemas.microsoft.com/office/2006/metadata/properties" ma:root="true" ma:fieldsID="0441d3cfd46bc36df98c77d19da618cd" ns2:_="" ns3:_="">
    <xsd:import namespace="c4b0b69f-90a0-4974-8d7e-eba1ffe323bf"/>
    <xsd:import namespace="96a106c9-c363-48c2-9921-4d34cb5f644e"/>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b0b69f-90a0-4974-8d7e-eba1ffe323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33fdc6da-32ca-4a2b-983e-32d6a4a8ae6b"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6a106c9-c363-48c2-9921-4d34cb5f644e"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d9665f0-9e98-4e22-8d88-a6e82768429e}" ma:internalName="TaxCatchAll" ma:showField="CatchAllData" ma:web="96a106c9-c363-48c2-9921-4d34cb5f644e">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06EB346-B7B7-47AD-92E3-24351555273E}">
  <ds:schemaRefs>
    <ds:schemaRef ds:uri="96a106c9-c363-48c2-9921-4d34cb5f644e"/>
    <ds:schemaRef ds:uri="c4b0b69f-90a0-4974-8d7e-eba1ffe323bf"/>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56D3F29-2832-4BF3-AE87-E25656FDC4CB}">
  <ds:schemaRefs>
    <ds:schemaRef ds:uri="http://schemas.microsoft.com/sharepoint/v3/contenttype/forms"/>
  </ds:schemaRefs>
</ds:datastoreItem>
</file>

<file path=customXml/itemProps3.xml><?xml version="1.0" encoding="utf-8"?>
<ds:datastoreItem xmlns:ds="http://schemas.openxmlformats.org/officeDocument/2006/customXml" ds:itemID="{645C7DB1-CA10-4EAE-B483-44DFB7FFF9F8}">
  <ds:schemaRefs>
    <ds:schemaRef ds:uri="96a106c9-c363-48c2-9921-4d34cb5f644e"/>
    <ds:schemaRef ds:uri="c4b0b69f-90a0-4974-8d7e-eba1ffe323b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Theme1</Template>
  <TotalTime>13</TotalTime>
  <Words>3205</Words>
  <Application>Microsoft Office PowerPoint</Application>
  <PresentationFormat>Widescreen</PresentationFormat>
  <Paragraphs>368</Paragraphs>
  <Slides>27</Slides>
  <Notes>17</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27</vt:i4>
      </vt:variant>
    </vt:vector>
  </HeadingPairs>
  <TitlesOfParts>
    <vt:vector size="44" baseType="lpstr">
      <vt:lpstr>__fkGroteskNeue_a82850</vt:lpstr>
      <vt:lpstr>18</vt:lpstr>
      <vt:lpstr>Arial</vt:lpstr>
      <vt:lpstr>Arial Bold</vt:lpstr>
      <vt:lpstr>Arial,Sans-Serif</vt:lpstr>
      <vt:lpstr>Calibri</vt:lpstr>
      <vt:lpstr>Calibri Light</vt:lpstr>
      <vt:lpstr>ProximaVara-Roman</vt:lpstr>
      <vt:lpstr>Raleway</vt:lpstr>
      <vt:lpstr>Roboto Medium</vt:lpstr>
      <vt:lpstr>Source Sans Pro</vt:lpstr>
      <vt:lpstr>Times New Roman</vt:lpstr>
      <vt:lpstr>Wingdings</vt:lpstr>
      <vt:lpstr>Wingdings 3</vt:lpstr>
      <vt:lpstr>Theme1</vt:lpstr>
      <vt:lpstr>Office Theme</vt:lpstr>
      <vt:lpstr>Office Theme</vt:lpstr>
      <vt:lpstr>Long-term care communities antibiotic stewardship:  Education + bridging the know-do gap</vt:lpstr>
      <vt:lpstr>Conflict of interest Disclosures</vt:lpstr>
      <vt:lpstr>Outline of today’s session</vt:lpstr>
      <vt:lpstr>POLL </vt:lpstr>
      <vt:lpstr>Education</vt:lpstr>
      <vt:lpstr>Education</vt:lpstr>
      <vt:lpstr>Education</vt:lpstr>
      <vt:lpstr>STAFF 1/3</vt:lpstr>
      <vt:lpstr>STAFF 2/3</vt:lpstr>
      <vt:lpstr>STAFF 3/3</vt:lpstr>
      <vt:lpstr>Residents and families 1/2</vt:lpstr>
      <vt:lpstr>Residents and families 2/2</vt:lpstr>
      <vt:lpstr>MEDICAL prescribers</vt:lpstr>
      <vt:lpstr>  Please type in the chat:  One new educational intervention for antibiotic stewardship that you can potentially tackle in your nursing home.   </vt:lpstr>
      <vt:lpstr>PowerPoint Presentation</vt:lpstr>
      <vt:lpstr>Clinical case- from event to outcome                              Prescriptive POST-Prescriptive    </vt:lpstr>
      <vt:lpstr>Bridging the KNow-Do Gap</vt:lpstr>
      <vt:lpstr>PowerPoint Presentation</vt:lpstr>
      <vt:lpstr>Where to start? </vt:lpstr>
      <vt:lpstr>Smart aim:  In the next six months, improve residents’ and families’ understanding of appropriate antibiotic use to reach 75% of residents.</vt:lpstr>
      <vt:lpstr>What is our current process for Educating residents and families about appropriate use of antibiotics?</vt:lpstr>
      <vt:lpstr>What is our current process for educating residents and families? Is it reliable?</vt:lpstr>
      <vt:lpstr>Goal: Improve education with families and residents about appropriate antibiotic use.</vt:lpstr>
      <vt:lpstr>Clinical case- from event to outcome                              Prescriptive POST-Prescriptive    </vt:lpstr>
      <vt:lpstr>Small group discussion</vt:lpstr>
      <vt:lpstr>   Next Wednesday's session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Cook, Evelyn C</dc:creator>
  <cp:lastModifiedBy>Khairat, Saif</cp:lastModifiedBy>
  <cp:revision>44</cp:revision>
  <cp:lastPrinted>2022-07-19T15:22:58Z</cp:lastPrinted>
  <dcterms:created xsi:type="dcterms:W3CDTF">2019-08-28T19:12:04Z</dcterms:created>
  <dcterms:modified xsi:type="dcterms:W3CDTF">2024-04-17T15:28:49Z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0x01010048EA2BCBD7B2464189A29BE8142C2E4A</vt:lpwstr>
  </property>
  <property fmtid="{D5CDD505-2E9C-101B-9397-08002B2CF9AE}" pid="3" name="MediaServiceImageTags">
    <vt:lpwstr/>
  </property>
</Properties>
</file>